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58" r:id="rId2"/>
  </p:sldMasterIdLst>
  <p:notesMasterIdLst>
    <p:notesMasterId r:id="rId8"/>
  </p:notesMasterIdLst>
  <p:sldIdLst>
    <p:sldId id="256" r:id="rId3"/>
    <p:sldId id="257" r:id="rId4"/>
    <p:sldId id="258" r:id="rId5"/>
    <p:sldId id="260" r:id="rId6"/>
    <p:sldId id="261" r:id="rId7"/>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5" roundtripDataSignature="AMtx7mhqm57azNe4tjatnlt43GoCDsZvp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DA20235-529F-4F59-B49C-FD6544C02990}" v="7" dt="2026-04-29T15:06:16.28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1" d="100"/>
          <a:sy n="101" d="100"/>
        </p:scale>
        <p:origin x="191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1.xml"/><Relationship Id="rId21" Type="http://schemas.microsoft.com/office/2015/10/relationships/revisionInfo" Target="revisionInfo.xml"/><Relationship Id="rId7" Type="http://schemas.openxmlformats.org/officeDocument/2006/relationships/slide" Target="slides/slide5.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4.xml"/><Relationship Id="rId5" Type="http://schemas.openxmlformats.org/officeDocument/2006/relationships/slide" Target="slides/slide3.xml"/><Relationship Id="rId15" Type="http://customschemas.google.com/relationships/presentationmetadata" Target="metadata"/><Relationship Id="rId19" Type="http://schemas.openxmlformats.org/officeDocument/2006/relationships/tableStyles" Target="tableStyles.xml"/><Relationship Id="rId4"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ullivan, Matthew C CIV (USA)" userId="40fa1691-fd4a-4046-8a8c-91973566ca1f" providerId="ADAL" clId="{EDEF311C-78C5-4BFD-B253-5C211C4F0135}"/>
    <pc:docChg chg="undo custSel modSld">
      <pc:chgData name="Sullivan, Matthew C CIV (USA)" userId="40fa1691-fd4a-4046-8a8c-91973566ca1f" providerId="ADAL" clId="{EDEF311C-78C5-4BFD-B253-5C211C4F0135}" dt="2026-04-29T15:42:16.564" v="1154" actId="20577"/>
      <pc:docMkLst>
        <pc:docMk/>
      </pc:docMkLst>
      <pc:sldChg chg="modSp mod">
        <pc:chgData name="Sullivan, Matthew C CIV (USA)" userId="40fa1691-fd4a-4046-8a8c-91973566ca1f" providerId="ADAL" clId="{EDEF311C-78C5-4BFD-B253-5C211C4F0135}" dt="2026-04-29T15:06:18.401" v="1150" actId="5793"/>
        <pc:sldMkLst>
          <pc:docMk/>
          <pc:sldMk cId="0" sldId="257"/>
        </pc:sldMkLst>
        <pc:spChg chg="mod">
          <ac:chgData name="Sullivan, Matthew C CIV (USA)" userId="40fa1691-fd4a-4046-8a8c-91973566ca1f" providerId="ADAL" clId="{EDEF311C-78C5-4BFD-B253-5C211C4F0135}" dt="2026-04-29T15:06:18.401" v="1150" actId="5793"/>
          <ac:spMkLst>
            <pc:docMk/>
            <pc:sldMk cId="0" sldId="257"/>
            <ac:spMk id="228" creationId="{00000000-0000-0000-0000-000000000000}"/>
          </ac:spMkLst>
        </pc:spChg>
      </pc:sldChg>
      <pc:sldChg chg="modSp mod">
        <pc:chgData name="Sullivan, Matthew C CIV (USA)" userId="40fa1691-fd4a-4046-8a8c-91973566ca1f" providerId="ADAL" clId="{EDEF311C-78C5-4BFD-B253-5C211C4F0135}" dt="2026-04-29T15:42:16.564" v="1154" actId="20577"/>
        <pc:sldMkLst>
          <pc:docMk/>
          <pc:sldMk cId="0" sldId="258"/>
        </pc:sldMkLst>
        <pc:spChg chg="mod">
          <ac:chgData name="Sullivan, Matthew C CIV (USA)" userId="40fa1691-fd4a-4046-8a8c-91973566ca1f" providerId="ADAL" clId="{EDEF311C-78C5-4BFD-B253-5C211C4F0135}" dt="2026-04-29T15:42:16.564" v="1154" actId="20577"/>
          <ac:spMkLst>
            <pc:docMk/>
            <pc:sldMk cId="0" sldId="258"/>
            <ac:spMk id="235" creationId="{00000000-0000-0000-0000-000000000000}"/>
          </ac:spMkLst>
        </pc:spChg>
      </pc:sldChg>
      <pc:sldChg chg="modSp mod">
        <pc:chgData name="Sullivan, Matthew C CIV (USA)" userId="40fa1691-fd4a-4046-8a8c-91973566ca1f" providerId="ADAL" clId="{EDEF311C-78C5-4BFD-B253-5C211C4F0135}" dt="2026-04-29T13:12:49.103" v="1055" actId="20577"/>
        <pc:sldMkLst>
          <pc:docMk/>
          <pc:sldMk cId="0" sldId="260"/>
        </pc:sldMkLst>
        <pc:spChg chg="mod">
          <ac:chgData name="Sullivan, Matthew C CIV (USA)" userId="40fa1691-fd4a-4046-8a8c-91973566ca1f" providerId="ADAL" clId="{EDEF311C-78C5-4BFD-B253-5C211C4F0135}" dt="2026-04-29T13:12:49.103" v="1055" actId="20577"/>
          <ac:spMkLst>
            <pc:docMk/>
            <pc:sldMk cId="0" sldId="260"/>
            <ac:spMk id="249"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5"/>
        <p:cNvGrpSpPr/>
        <p:nvPr/>
      </p:nvGrpSpPr>
      <p:grpSpPr>
        <a:xfrm>
          <a:off x="0" y="0"/>
          <a:ext cx="0" cy="0"/>
          <a:chOff x="0" y="0"/>
          <a:chExt cx="0" cy="0"/>
        </a:xfrm>
      </p:grpSpPr>
      <p:sp>
        <p:nvSpPr>
          <p:cNvPr id="216" name="Google Shape;216;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17" name="Google Shape;217;p1: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3"/>
        <p:cNvGrpSpPr/>
        <p:nvPr/>
      </p:nvGrpSpPr>
      <p:grpSpPr>
        <a:xfrm>
          <a:off x="0" y="0"/>
          <a:ext cx="0" cy="0"/>
          <a:chOff x="0" y="0"/>
          <a:chExt cx="0" cy="0"/>
        </a:xfrm>
      </p:grpSpPr>
      <p:sp>
        <p:nvSpPr>
          <p:cNvPr id="224" name="Google Shape;224;p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25" name="Google Shape;225;p5: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0"/>
        <p:cNvGrpSpPr/>
        <p:nvPr/>
      </p:nvGrpSpPr>
      <p:grpSpPr>
        <a:xfrm>
          <a:off x="0" y="0"/>
          <a:ext cx="0" cy="0"/>
          <a:chOff x="0" y="0"/>
          <a:chExt cx="0" cy="0"/>
        </a:xfrm>
      </p:grpSpPr>
      <p:sp>
        <p:nvSpPr>
          <p:cNvPr id="231" name="Google Shape;231;p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32" name="Google Shape;232;p7: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4"/>
        <p:cNvGrpSpPr/>
        <p:nvPr/>
      </p:nvGrpSpPr>
      <p:grpSpPr>
        <a:xfrm>
          <a:off x="0" y="0"/>
          <a:ext cx="0" cy="0"/>
          <a:chOff x="0" y="0"/>
          <a:chExt cx="0" cy="0"/>
        </a:xfrm>
      </p:grpSpPr>
      <p:sp>
        <p:nvSpPr>
          <p:cNvPr id="245" name="Google Shape;245;p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46" name="Google Shape;246;p2: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1"/>
        <p:cNvGrpSpPr/>
        <p:nvPr/>
      </p:nvGrpSpPr>
      <p:grpSpPr>
        <a:xfrm>
          <a:off x="0" y="0"/>
          <a:ext cx="0" cy="0"/>
          <a:chOff x="0" y="0"/>
          <a:chExt cx="0" cy="0"/>
        </a:xfrm>
      </p:grpSpPr>
      <p:sp>
        <p:nvSpPr>
          <p:cNvPr id="252" name="Google Shape;252;p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53" name="Google Shape;253;p3: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4.jp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2.jp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OPNAV_Title Slide" type="title">
  <p:cSld name="TITLE">
    <p:spTree>
      <p:nvGrpSpPr>
        <p:cNvPr id="1" name="Shape 11"/>
        <p:cNvGrpSpPr/>
        <p:nvPr/>
      </p:nvGrpSpPr>
      <p:grpSpPr>
        <a:xfrm>
          <a:off x="0" y="0"/>
          <a:ext cx="0" cy="0"/>
          <a:chOff x="0" y="0"/>
          <a:chExt cx="0" cy="0"/>
        </a:xfrm>
      </p:grpSpPr>
      <p:sp>
        <p:nvSpPr>
          <p:cNvPr id="12" name="Google Shape;12;p11"/>
          <p:cNvSpPr txBox="1">
            <a:spLocks noGrp="1"/>
          </p:cNvSpPr>
          <p:nvPr>
            <p:ph type="ctrTitle"/>
          </p:nvPr>
        </p:nvSpPr>
        <p:spPr>
          <a:xfrm>
            <a:off x="0" y="228601"/>
            <a:ext cx="9144000" cy="83820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Clr>
                <a:srgbClr val="002060"/>
              </a:buClr>
              <a:buSzPts val="4000"/>
              <a:buFont typeface="Arial"/>
              <a:buNone/>
              <a:defRPr sz="4000" b="1" i="0" u="none" strike="noStrike" cap="none">
                <a:solidFill>
                  <a:srgbClr val="002060"/>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3" name="Google Shape;13;p11"/>
          <p:cNvSpPr txBox="1">
            <a:spLocks noGrp="1"/>
          </p:cNvSpPr>
          <p:nvPr>
            <p:ph type="subTitle" idx="1"/>
          </p:nvPr>
        </p:nvSpPr>
        <p:spPr>
          <a:xfrm>
            <a:off x="1371600" y="4235586"/>
            <a:ext cx="6400800" cy="1600200"/>
          </a:xfrm>
          <a:prstGeom prst="rect">
            <a:avLst/>
          </a:prstGeom>
          <a:noFill/>
          <a:ln>
            <a:noFill/>
          </a:ln>
        </p:spPr>
        <p:txBody>
          <a:bodyPr spcFirstLastPara="1" wrap="square" lIns="91425" tIns="45700" rIns="91425" bIns="45700" anchor="t" anchorCtr="0">
            <a:noAutofit/>
          </a:bodyPr>
          <a:lstStyle>
            <a:lvl1pPr marR="0" lvl="0" algn="ctr" rtl="0">
              <a:spcBef>
                <a:spcPts val="480"/>
              </a:spcBef>
              <a:spcAft>
                <a:spcPts val="0"/>
              </a:spcAft>
              <a:buClr>
                <a:schemeClr val="dk1"/>
              </a:buClr>
              <a:buSzPts val="2400"/>
              <a:buFont typeface="Arial"/>
              <a:buNone/>
              <a:defRPr sz="2400" b="1" i="0" u="none" strike="noStrike" cap="none">
                <a:solidFill>
                  <a:schemeClr val="dk1"/>
                </a:solidFill>
                <a:latin typeface="Arial"/>
                <a:ea typeface="Arial"/>
                <a:cs typeface="Arial"/>
                <a:sym typeface="Arial"/>
              </a:defRPr>
            </a:lvl1pPr>
            <a:lvl2pPr marR="0" lvl="1" algn="ctr" rtl="0">
              <a:spcBef>
                <a:spcPts val="560"/>
              </a:spcBef>
              <a:spcAft>
                <a:spcPts val="0"/>
              </a:spcAft>
              <a:buClr>
                <a:srgbClr val="888888"/>
              </a:buClr>
              <a:buSzPts val="2800"/>
              <a:buFont typeface="Arial"/>
              <a:buNone/>
              <a:defRPr sz="2800" b="0" i="0" u="none" strike="noStrike" cap="none">
                <a:solidFill>
                  <a:srgbClr val="888888"/>
                </a:solidFill>
                <a:latin typeface="Arial"/>
                <a:ea typeface="Arial"/>
                <a:cs typeface="Arial"/>
                <a:sym typeface="Arial"/>
              </a:defRPr>
            </a:lvl2pPr>
            <a:lvl3pPr marR="0" lvl="2" algn="ctr" rtl="0">
              <a:spcBef>
                <a:spcPts val="480"/>
              </a:spcBef>
              <a:spcAft>
                <a:spcPts val="0"/>
              </a:spcAft>
              <a:buClr>
                <a:srgbClr val="888888"/>
              </a:buClr>
              <a:buSzPts val="2400"/>
              <a:buFont typeface="Arial"/>
              <a:buNone/>
              <a:defRPr sz="2400" b="0" i="0" u="none" strike="noStrike" cap="none">
                <a:solidFill>
                  <a:srgbClr val="888888"/>
                </a:solidFill>
                <a:latin typeface="Arial"/>
                <a:ea typeface="Arial"/>
                <a:cs typeface="Arial"/>
                <a:sym typeface="Arial"/>
              </a:defRPr>
            </a:lvl3pPr>
            <a:lvl4pPr marR="0" lvl="3" algn="ctr" rtl="0">
              <a:spcBef>
                <a:spcPts val="400"/>
              </a:spcBef>
              <a:spcAft>
                <a:spcPts val="0"/>
              </a:spcAft>
              <a:buClr>
                <a:srgbClr val="888888"/>
              </a:buClr>
              <a:buSzPts val="2000"/>
              <a:buFont typeface="Arial"/>
              <a:buNone/>
              <a:defRPr sz="2000" b="0" i="0" u="none" strike="noStrike" cap="none">
                <a:solidFill>
                  <a:srgbClr val="888888"/>
                </a:solidFill>
                <a:latin typeface="Arial"/>
                <a:ea typeface="Arial"/>
                <a:cs typeface="Arial"/>
                <a:sym typeface="Arial"/>
              </a:defRPr>
            </a:lvl4pPr>
            <a:lvl5pPr marR="0" lvl="4" algn="ctr" rtl="0">
              <a:spcBef>
                <a:spcPts val="400"/>
              </a:spcBef>
              <a:spcAft>
                <a:spcPts val="0"/>
              </a:spcAft>
              <a:buClr>
                <a:srgbClr val="888888"/>
              </a:buClr>
              <a:buSzPts val="2000"/>
              <a:buFont typeface="Arial"/>
              <a:buNone/>
              <a:defRPr sz="2000" b="0" i="0" u="none" strike="noStrike" cap="none">
                <a:solidFill>
                  <a:srgbClr val="888888"/>
                </a:solidFill>
                <a:latin typeface="Arial"/>
                <a:ea typeface="Arial"/>
                <a:cs typeface="Arial"/>
                <a:sym typeface="Arial"/>
              </a:defRPr>
            </a:lvl5pPr>
            <a:lvl6pPr marR="0" lvl="5" algn="ctr" rtl="0">
              <a:spcBef>
                <a:spcPts val="400"/>
              </a:spcBef>
              <a:spcAft>
                <a:spcPts val="0"/>
              </a:spcAft>
              <a:buClr>
                <a:srgbClr val="888888"/>
              </a:buClr>
              <a:buSzPts val="2000"/>
              <a:buFont typeface="Arial"/>
              <a:buNone/>
              <a:defRPr sz="2000" b="0" i="0" u="none" strike="noStrike" cap="none">
                <a:solidFill>
                  <a:srgbClr val="888888"/>
                </a:solidFill>
                <a:latin typeface="Arial"/>
                <a:ea typeface="Arial"/>
                <a:cs typeface="Arial"/>
                <a:sym typeface="Arial"/>
              </a:defRPr>
            </a:lvl6pPr>
            <a:lvl7pPr marR="0" lvl="6" algn="ctr" rtl="0">
              <a:spcBef>
                <a:spcPts val="400"/>
              </a:spcBef>
              <a:spcAft>
                <a:spcPts val="0"/>
              </a:spcAft>
              <a:buClr>
                <a:srgbClr val="888888"/>
              </a:buClr>
              <a:buSzPts val="2000"/>
              <a:buFont typeface="Arial"/>
              <a:buNone/>
              <a:defRPr sz="2000" b="0" i="0" u="none" strike="noStrike" cap="none">
                <a:solidFill>
                  <a:srgbClr val="888888"/>
                </a:solidFill>
                <a:latin typeface="Arial"/>
                <a:ea typeface="Arial"/>
                <a:cs typeface="Arial"/>
                <a:sym typeface="Arial"/>
              </a:defRPr>
            </a:lvl7pPr>
            <a:lvl8pPr marR="0" lvl="7" algn="ctr" rtl="0">
              <a:spcBef>
                <a:spcPts val="400"/>
              </a:spcBef>
              <a:spcAft>
                <a:spcPts val="0"/>
              </a:spcAft>
              <a:buClr>
                <a:srgbClr val="888888"/>
              </a:buClr>
              <a:buSzPts val="2000"/>
              <a:buFont typeface="Arial"/>
              <a:buNone/>
              <a:defRPr sz="2000" b="0" i="0" u="none" strike="noStrike" cap="none">
                <a:solidFill>
                  <a:srgbClr val="888888"/>
                </a:solidFill>
                <a:latin typeface="Arial"/>
                <a:ea typeface="Arial"/>
                <a:cs typeface="Arial"/>
                <a:sym typeface="Arial"/>
              </a:defRPr>
            </a:lvl8pPr>
            <a:lvl9pPr marR="0" lvl="8" algn="ctr" rtl="0">
              <a:spcBef>
                <a:spcPts val="400"/>
              </a:spcBef>
              <a:spcAft>
                <a:spcPts val="0"/>
              </a:spcAft>
              <a:buClr>
                <a:srgbClr val="888888"/>
              </a:buClr>
              <a:buSzPts val="2000"/>
              <a:buFont typeface="Arial"/>
              <a:buNone/>
              <a:defRPr sz="2000" b="0" i="0" u="none" strike="noStrike" cap="none">
                <a:solidFill>
                  <a:srgbClr val="888888"/>
                </a:solidFill>
                <a:latin typeface="Arial"/>
                <a:ea typeface="Arial"/>
                <a:cs typeface="Arial"/>
                <a:sym typeface="Arial"/>
              </a:defRPr>
            </a:lvl9pPr>
          </a:lstStyle>
          <a:p>
            <a:endParaRPr/>
          </a:p>
        </p:txBody>
      </p:sp>
      <p:cxnSp>
        <p:nvCxnSpPr>
          <p:cNvPr id="14" name="Google Shape;14;p11"/>
          <p:cNvCxnSpPr/>
          <p:nvPr/>
        </p:nvCxnSpPr>
        <p:spPr>
          <a:xfrm>
            <a:off x="228600" y="6625718"/>
            <a:ext cx="8686800" cy="0"/>
          </a:xfrm>
          <a:prstGeom prst="straightConnector1">
            <a:avLst/>
          </a:prstGeom>
          <a:noFill/>
          <a:ln w="57150" cap="flat" cmpd="sng">
            <a:solidFill>
              <a:srgbClr val="000066"/>
            </a:solidFill>
            <a:prstDash val="solid"/>
            <a:round/>
            <a:headEnd type="none" w="med" len="med"/>
            <a:tailEnd type="none" w="med" len="med"/>
          </a:ln>
        </p:spPr>
      </p:cxnSp>
      <p:pic>
        <p:nvPicPr>
          <p:cNvPr id="15" name="Google Shape;15;p11"/>
          <p:cNvPicPr preferRelativeResize="0"/>
          <p:nvPr/>
        </p:nvPicPr>
        <p:blipFill rotWithShape="1">
          <a:blip r:embed="rId2">
            <a:alphaModFix/>
          </a:blip>
          <a:srcRect/>
          <a:stretch/>
        </p:blipFill>
        <p:spPr>
          <a:xfrm>
            <a:off x="3392424" y="1567293"/>
            <a:ext cx="2359152" cy="2359152"/>
          </a:xfrm>
          <a:prstGeom prst="rect">
            <a:avLst/>
          </a:prstGeom>
          <a:noFill/>
          <a:ln>
            <a:noFill/>
          </a:ln>
        </p:spPr>
      </p:pic>
      <p:grpSp>
        <p:nvGrpSpPr>
          <p:cNvPr id="16" name="Google Shape;16;p11"/>
          <p:cNvGrpSpPr/>
          <p:nvPr/>
        </p:nvGrpSpPr>
        <p:grpSpPr>
          <a:xfrm>
            <a:off x="228600" y="1121571"/>
            <a:ext cx="8686800" cy="76200"/>
            <a:chOff x="228600" y="1173163"/>
            <a:chExt cx="8686800" cy="76200"/>
          </a:xfrm>
        </p:grpSpPr>
        <p:cxnSp>
          <p:nvCxnSpPr>
            <p:cNvPr id="17" name="Google Shape;17;p11"/>
            <p:cNvCxnSpPr/>
            <p:nvPr/>
          </p:nvCxnSpPr>
          <p:spPr>
            <a:xfrm>
              <a:off x="228600" y="1173163"/>
              <a:ext cx="8686800" cy="0"/>
            </a:xfrm>
            <a:prstGeom prst="straightConnector1">
              <a:avLst/>
            </a:prstGeom>
            <a:noFill/>
            <a:ln w="57150" cap="flat" cmpd="sng">
              <a:solidFill>
                <a:srgbClr val="000066"/>
              </a:solidFill>
              <a:prstDash val="solid"/>
              <a:round/>
              <a:headEnd type="none" w="med" len="med"/>
              <a:tailEnd type="none" w="med" len="med"/>
            </a:ln>
          </p:spPr>
        </p:cxnSp>
        <p:cxnSp>
          <p:nvCxnSpPr>
            <p:cNvPr id="18" name="Google Shape;18;p11"/>
            <p:cNvCxnSpPr/>
            <p:nvPr/>
          </p:nvCxnSpPr>
          <p:spPr>
            <a:xfrm>
              <a:off x="228600" y="1249363"/>
              <a:ext cx="8686800" cy="0"/>
            </a:xfrm>
            <a:prstGeom prst="straightConnector1">
              <a:avLst/>
            </a:prstGeom>
            <a:noFill/>
            <a:ln w="34925" cap="flat" cmpd="sng">
              <a:solidFill>
                <a:srgbClr val="B98200"/>
              </a:solidFill>
              <a:prstDash val="solid"/>
              <a:round/>
              <a:headEnd type="none" w="med" len="med"/>
              <a:tailEnd type="none" w="med" len="med"/>
            </a:ln>
          </p:spPr>
        </p:cxnSp>
      </p:grpSp>
      <p:pic>
        <p:nvPicPr>
          <p:cNvPr id="19" name="Google Shape;19;p11"/>
          <p:cNvPicPr preferRelativeResize="0"/>
          <p:nvPr/>
        </p:nvPicPr>
        <p:blipFill rotWithShape="1">
          <a:blip r:embed="rId3">
            <a:alphaModFix/>
          </a:blip>
          <a:srcRect/>
          <a:stretch/>
        </p:blipFill>
        <p:spPr>
          <a:xfrm>
            <a:off x="8005812" y="5675161"/>
            <a:ext cx="909588" cy="909588"/>
          </a:xfrm>
          <a:prstGeom prst="rect">
            <a:avLst/>
          </a:prstGeom>
          <a:noFill/>
          <a:ln>
            <a:noFill/>
          </a:ln>
        </p:spPr>
      </p:pic>
    </p:spTree>
  </p:cSld>
  <p:clrMapOvr>
    <a:masterClrMapping/>
  </p:clrMapOvr>
  <p:extLst>
    <p:ext uri="{DCECCB84-F9BA-43D5-87BE-67443E8EF086}">
      <p15:sldGuideLst xmlns:p15="http://schemas.microsoft.com/office/powerpoint/2012/main">
        <p15:guide id="1" pos="2880">
          <p15:clr>
            <a:srgbClr val="FBAE40"/>
          </p15:clr>
        </p15:guide>
        <p15:guide id="2" orient="horz" pos="216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1_Title and Content">
  <p:cSld name="1_Title and Content">
    <p:spTree>
      <p:nvGrpSpPr>
        <p:cNvPr id="1" name="Shape 94"/>
        <p:cNvGrpSpPr/>
        <p:nvPr/>
      </p:nvGrpSpPr>
      <p:grpSpPr>
        <a:xfrm>
          <a:off x="0" y="0"/>
          <a:ext cx="0" cy="0"/>
          <a:chOff x="0" y="0"/>
          <a:chExt cx="0" cy="0"/>
        </a:xfrm>
      </p:grpSpPr>
      <p:sp>
        <p:nvSpPr>
          <p:cNvPr id="95" name="Google Shape;95;p13"/>
          <p:cNvSpPr txBox="1">
            <a:spLocks noGrp="1"/>
          </p:cNvSpPr>
          <p:nvPr>
            <p:ph type="title"/>
          </p:nvPr>
        </p:nvSpPr>
        <p:spPr>
          <a:xfrm>
            <a:off x="457200" y="228600"/>
            <a:ext cx="8458200" cy="777240"/>
          </a:xfrm>
          <a:prstGeom prst="rect">
            <a:avLst/>
          </a:prstGeom>
          <a:noFill/>
          <a:ln>
            <a:noFill/>
          </a:ln>
        </p:spPr>
        <p:txBody>
          <a:bodyPr spcFirstLastPara="1" wrap="square" lIns="91425" tIns="45700" rIns="0" bIns="45700" anchor="ctr" anchorCtr="0">
            <a:noAutofit/>
          </a:bodyPr>
          <a:lstStyle>
            <a:lvl1pPr marR="0" lvl="0" algn="r" rtl="0">
              <a:spcBef>
                <a:spcPts val="0"/>
              </a:spcBef>
              <a:spcAft>
                <a:spcPts val="0"/>
              </a:spcAft>
              <a:buClr>
                <a:srgbClr val="002060"/>
              </a:buClr>
              <a:buSzPts val="2400"/>
              <a:buFont typeface="Arial"/>
              <a:buNone/>
              <a:defRPr sz="2400" b="1" i="0" u="none" strike="noStrike" cap="none">
                <a:solidFill>
                  <a:srgbClr val="002060"/>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96" name="Google Shape;96;p13"/>
          <p:cNvSpPr txBox="1">
            <a:spLocks noGrp="1"/>
          </p:cNvSpPr>
          <p:nvPr>
            <p:ph type="body" idx="1"/>
          </p:nvPr>
        </p:nvSpPr>
        <p:spPr>
          <a:xfrm>
            <a:off x="228600" y="1295400"/>
            <a:ext cx="8686800" cy="4779962"/>
          </a:xfrm>
          <a:prstGeom prst="rect">
            <a:avLst/>
          </a:prstGeom>
          <a:noFill/>
          <a:ln>
            <a:noFill/>
          </a:ln>
        </p:spPr>
        <p:txBody>
          <a:bodyPr spcFirstLastPara="1" wrap="square" lIns="0" tIns="0" rIns="0" bIns="0" anchor="t" anchorCtr="0">
            <a:noAutofit/>
          </a:bodyPr>
          <a:lstStyle>
            <a:lvl1pPr marL="457200" marR="0" lvl="0" indent="-323850" algn="l" rtl="0">
              <a:spcBef>
                <a:spcPts val="300"/>
              </a:spcBef>
              <a:spcAft>
                <a:spcPts val="0"/>
              </a:spcAft>
              <a:buClr>
                <a:schemeClr val="dk1"/>
              </a:buClr>
              <a:buSzPts val="1500"/>
              <a:buFont typeface="Noto Sans Symbols"/>
              <a:buChar char="▪"/>
              <a:defRPr sz="1500" b="1" i="0" u="none" strike="noStrike" cap="none">
                <a:solidFill>
                  <a:schemeClr val="dk1"/>
                </a:solidFill>
                <a:latin typeface="Arial"/>
                <a:ea typeface="Arial"/>
                <a:cs typeface="Arial"/>
                <a:sym typeface="Arial"/>
              </a:defRPr>
            </a:lvl1pPr>
            <a:lvl2pPr marL="914400" marR="0" lvl="1" indent="-314325" algn="l" rtl="0">
              <a:spcBef>
                <a:spcPts val="270"/>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2pPr>
            <a:lvl3pPr marL="1371600" marR="0" lvl="2" indent="-304800" algn="l" rtl="0">
              <a:spcBef>
                <a:spcPts val="24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3pPr>
            <a:lvl4pPr marL="1828800" marR="0" lvl="3" indent="-295275" algn="l" rtl="0">
              <a:spcBef>
                <a:spcPts val="210"/>
              </a:spcBef>
              <a:spcAft>
                <a:spcPts val="0"/>
              </a:spcAft>
              <a:buClr>
                <a:schemeClr val="dk1"/>
              </a:buClr>
              <a:buSzPts val="1050"/>
              <a:buFont typeface="Noto Sans Symbols"/>
              <a:buChar char="▪"/>
              <a:defRPr sz="1050" b="0" i="0" u="none" strike="noStrike" cap="none">
                <a:solidFill>
                  <a:schemeClr val="dk1"/>
                </a:solidFill>
                <a:latin typeface="Arial"/>
                <a:ea typeface="Arial"/>
                <a:cs typeface="Arial"/>
                <a:sym typeface="Arial"/>
              </a:defRPr>
            </a:lvl4pPr>
            <a:lvl5pPr marL="2286000" marR="0" lvl="4" indent="-285750" algn="l" rtl="0">
              <a:spcBef>
                <a:spcPts val="180"/>
              </a:spcBef>
              <a:spcAft>
                <a:spcPts val="0"/>
              </a:spcAft>
              <a:buClr>
                <a:schemeClr val="dk1"/>
              </a:buClr>
              <a:buSzPts val="900"/>
              <a:buFont typeface="Arial"/>
              <a:buChar char="•"/>
              <a:defRPr sz="9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grpSp>
        <p:nvGrpSpPr>
          <p:cNvPr id="97" name="Google Shape;97;p13"/>
          <p:cNvGrpSpPr/>
          <p:nvPr/>
        </p:nvGrpSpPr>
        <p:grpSpPr>
          <a:xfrm>
            <a:off x="228600" y="1121571"/>
            <a:ext cx="8686800" cy="76200"/>
            <a:chOff x="228600" y="1173163"/>
            <a:chExt cx="8686800" cy="76200"/>
          </a:xfrm>
        </p:grpSpPr>
        <p:cxnSp>
          <p:nvCxnSpPr>
            <p:cNvPr id="98" name="Google Shape;98;p13"/>
            <p:cNvCxnSpPr/>
            <p:nvPr/>
          </p:nvCxnSpPr>
          <p:spPr>
            <a:xfrm>
              <a:off x="228600" y="1173163"/>
              <a:ext cx="8686800" cy="0"/>
            </a:xfrm>
            <a:prstGeom prst="straightConnector1">
              <a:avLst/>
            </a:prstGeom>
            <a:noFill/>
            <a:ln w="57150" cap="flat" cmpd="sng">
              <a:solidFill>
                <a:srgbClr val="000066"/>
              </a:solidFill>
              <a:prstDash val="solid"/>
              <a:round/>
              <a:headEnd type="none" w="med" len="med"/>
              <a:tailEnd type="none" w="med" len="med"/>
            </a:ln>
          </p:spPr>
        </p:cxnSp>
        <p:cxnSp>
          <p:nvCxnSpPr>
            <p:cNvPr id="99" name="Google Shape;99;p13"/>
            <p:cNvCxnSpPr/>
            <p:nvPr/>
          </p:nvCxnSpPr>
          <p:spPr>
            <a:xfrm>
              <a:off x="228600" y="1249363"/>
              <a:ext cx="8686800" cy="0"/>
            </a:xfrm>
            <a:prstGeom prst="straightConnector1">
              <a:avLst/>
            </a:prstGeom>
            <a:noFill/>
            <a:ln w="34925" cap="flat" cmpd="sng">
              <a:solidFill>
                <a:srgbClr val="B98200"/>
              </a:solidFill>
              <a:prstDash val="solid"/>
              <a:round/>
              <a:headEnd type="none" w="med" len="med"/>
              <a:tailEnd type="none" w="med" len="med"/>
            </a:ln>
          </p:spPr>
        </p:cxnSp>
      </p:grpSp>
      <p:cxnSp>
        <p:nvCxnSpPr>
          <p:cNvPr id="100" name="Google Shape;100;p13"/>
          <p:cNvCxnSpPr/>
          <p:nvPr/>
        </p:nvCxnSpPr>
        <p:spPr>
          <a:xfrm>
            <a:off x="228600" y="6625718"/>
            <a:ext cx="8686800" cy="0"/>
          </a:xfrm>
          <a:prstGeom prst="straightConnector1">
            <a:avLst/>
          </a:prstGeom>
          <a:noFill/>
          <a:ln w="57150" cap="flat" cmpd="sng">
            <a:solidFill>
              <a:srgbClr val="000066"/>
            </a:solidFill>
            <a:prstDash val="solid"/>
            <a:round/>
            <a:headEnd type="none" w="med" len="med"/>
            <a:tailEnd type="none" w="med" len="med"/>
          </a:ln>
        </p:spPr>
      </p:cxnSp>
      <p:sp>
        <p:nvSpPr>
          <p:cNvPr id="101" name="Google Shape;101;p13"/>
          <p:cNvSpPr txBox="1">
            <a:spLocks noGrp="1"/>
          </p:cNvSpPr>
          <p:nvPr>
            <p:ph type="sldNum" idx="12"/>
          </p:nvPr>
        </p:nvSpPr>
        <p:spPr>
          <a:xfrm>
            <a:off x="8381997" y="6617253"/>
            <a:ext cx="533400" cy="240748"/>
          </a:xfrm>
          <a:prstGeom prst="rect">
            <a:avLst/>
          </a:prstGeom>
          <a:noFill/>
          <a:ln>
            <a:noFill/>
          </a:ln>
        </p:spPr>
        <p:txBody>
          <a:bodyPr spcFirstLastPara="1" wrap="square" lIns="91425" tIns="45700" rIns="0" bIns="45700" anchor="t" anchorCtr="0">
            <a:noAutofit/>
          </a:bodyPr>
          <a:lstStyle>
            <a:lvl1pPr marL="0" marR="0" lvl="0" indent="0" algn="r" rtl="0">
              <a:spcBef>
                <a:spcPts val="0"/>
              </a:spcBef>
              <a:buNone/>
              <a:defRPr sz="750">
                <a:solidFill>
                  <a:srgbClr val="000000"/>
                </a:solidFill>
                <a:latin typeface="Arial"/>
                <a:ea typeface="Arial"/>
                <a:cs typeface="Arial"/>
                <a:sym typeface="Arial"/>
              </a:defRPr>
            </a:lvl1pPr>
            <a:lvl2pPr marL="0" marR="0" lvl="1" indent="0" algn="r" rtl="0">
              <a:spcBef>
                <a:spcPts val="0"/>
              </a:spcBef>
              <a:buNone/>
              <a:defRPr sz="750">
                <a:solidFill>
                  <a:srgbClr val="000000"/>
                </a:solidFill>
                <a:latin typeface="Arial"/>
                <a:ea typeface="Arial"/>
                <a:cs typeface="Arial"/>
                <a:sym typeface="Arial"/>
              </a:defRPr>
            </a:lvl2pPr>
            <a:lvl3pPr marL="0" marR="0" lvl="2" indent="0" algn="r" rtl="0">
              <a:spcBef>
                <a:spcPts val="0"/>
              </a:spcBef>
              <a:buNone/>
              <a:defRPr sz="750">
                <a:solidFill>
                  <a:srgbClr val="000000"/>
                </a:solidFill>
                <a:latin typeface="Arial"/>
                <a:ea typeface="Arial"/>
                <a:cs typeface="Arial"/>
                <a:sym typeface="Arial"/>
              </a:defRPr>
            </a:lvl3pPr>
            <a:lvl4pPr marL="0" marR="0" lvl="3" indent="0" algn="r" rtl="0">
              <a:spcBef>
                <a:spcPts val="0"/>
              </a:spcBef>
              <a:buNone/>
              <a:defRPr sz="750">
                <a:solidFill>
                  <a:srgbClr val="000000"/>
                </a:solidFill>
                <a:latin typeface="Arial"/>
                <a:ea typeface="Arial"/>
                <a:cs typeface="Arial"/>
                <a:sym typeface="Arial"/>
              </a:defRPr>
            </a:lvl4pPr>
            <a:lvl5pPr marL="0" marR="0" lvl="4" indent="0" algn="r" rtl="0">
              <a:spcBef>
                <a:spcPts val="0"/>
              </a:spcBef>
              <a:buNone/>
              <a:defRPr sz="750">
                <a:solidFill>
                  <a:srgbClr val="000000"/>
                </a:solidFill>
                <a:latin typeface="Arial"/>
                <a:ea typeface="Arial"/>
                <a:cs typeface="Arial"/>
                <a:sym typeface="Arial"/>
              </a:defRPr>
            </a:lvl5pPr>
            <a:lvl6pPr marL="0" marR="0" lvl="5" indent="0" algn="r" rtl="0">
              <a:spcBef>
                <a:spcPts val="0"/>
              </a:spcBef>
              <a:buNone/>
              <a:defRPr sz="750">
                <a:solidFill>
                  <a:srgbClr val="000000"/>
                </a:solidFill>
                <a:latin typeface="Arial"/>
                <a:ea typeface="Arial"/>
                <a:cs typeface="Arial"/>
                <a:sym typeface="Arial"/>
              </a:defRPr>
            </a:lvl6pPr>
            <a:lvl7pPr marL="0" marR="0" lvl="6" indent="0" algn="r" rtl="0">
              <a:spcBef>
                <a:spcPts val="0"/>
              </a:spcBef>
              <a:buNone/>
              <a:defRPr sz="750">
                <a:solidFill>
                  <a:srgbClr val="000000"/>
                </a:solidFill>
                <a:latin typeface="Arial"/>
                <a:ea typeface="Arial"/>
                <a:cs typeface="Arial"/>
                <a:sym typeface="Arial"/>
              </a:defRPr>
            </a:lvl7pPr>
            <a:lvl8pPr marL="0" marR="0" lvl="7" indent="0" algn="r" rtl="0">
              <a:spcBef>
                <a:spcPts val="0"/>
              </a:spcBef>
              <a:buNone/>
              <a:defRPr sz="750">
                <a:solidFill>
                  <a:srgbClr val="000000"/>
                </a:solidFill>
                <a:latin typeface="Arial"/>
                <a:ea typeface="Arial"/>
                <a:cs typeface="Arial"/>
                <a:sym typeface="Arial"/>
              </a:defRPr>
            </a:lvl8pPr>
            <a:lvl9pPr marL="0" marR="0" lvl="8" indent="0" algn="r" rtl="0">
              <a:spcBef>
                <a:spcPts val="0"/>
              </a:spcBef>
              <a:buNone/>
              <a:defRPr sz="750">
                <a:solidFill>
                  <a:srgbClr val="000000"/>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pic>
        <p:nvPicPr>
          <p:cNvPr id="102" name="Google Shape;102;p13"/>
          <p:cNvPicPr preferRelativeResize="0"/>
          <p:nvPr/>
        </p:nvPicPr>
        <p:blipFill rotWithShape="1">
          <a:blip r:embed="rId2">
            <a:alphaModFix/>
          </a:blip>
          <a:srcRect/>
          <a:stretch/>
        </p:blipFill>
        <p:spPr>
          <a:xfrm>
            <a:off x="227014" y="232520"/>
            <a:ext cx="777240" cy="777240"/>
          </a:xfrm>
          <a:prstGeom prst="rect">
            <a:avLst/>
          </a:prstGeom>
          <a:noFill/>
          <a:ln>
            <a:noFill/>
          </a:ln>
        </p:spPr>
      </p:pic>
      <p:sp>
        <p:nvSpPr>
          <p:cNvPr id="103" name="Google Shape;103;p13"/>
          <p:cNvSpPr txBox="1">
            <a:spLocks noGrp="1"/>
          </p:cNvSpPr>
          <p:nvPr>
            <p:ph type="body" idx="2"/>
          </p:nvPr>
        </p:nvSpPr>
        <p:spPr>
          <a:xfrm>
            <a:off x="6138863" y="6688138"/>
            <a:ext cx="914400" cy="914400"/>
          </a:xfrm>
          <a:prstGeom prst="rect">
            <a:avLst/>
          </a:prstGeom>
          <a:noFill/>
          <a:ln>
            <a:noFill/>
          </a:ln>
        </p:spPr>
        <p:txBody>
          <a:bodyPr spcFirstLastPara="1" wrap="square" lIns="91425" tIns="45700" rIns="91425" bIns="45700" anchor="t" anchorCtr="0">
            <a:no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Tree>
  </p:cSld>
  <p:clrMapOvr>
    <a:masterClrMapping/>
  </p:clrMapOvr>
  <p:extLst>
    <p:ext uri="{DCECCB84-F9BA-43D5-87BE-67443E8EF086}">
      <p15:sldGuideLst xmlns:p15="http://schemas.microsoft.com/office/powerpoint/2012/main">
        <p15:guide id="1" pos="2880">
          <p15:clr>
            <a:srgbClr val="FBAE40"/>
          </p15:clr>
        </p15:guide>
        <p15:guide id="2" orient="horz" pos="816">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OPNAV_Title Slide" type="title">
  <p:cSld name="TITLE">
    <p:spTree>
      <p:nvGrpSpPr>
        <p:cNvPr id="1" name="Shape 121"/>
        <p:cNvGrpSpPr/>
        <p:nvPr/>
      </p:nvGrpSpPr>
      <p:grpSpPr>
        <a:xfrm>
          <a:off x="0" y="0"/>
          <a:ext cx="0" cy="0"/>
          <a:chOff x="0" y="0"/>
          <a:chExt cx="0" cy="0"/>
        </a:xfrm>
      </p:grpSpPr>
      <p:sp>
        <p:nvSpPr>
          <p:cNvPr id="122" name="Google Shape;122;p24"/>
          <p:cNvSpPr txBox="1">
            <a:spLocks noGrp="1"/>
          </p:cNvSpPr>
          <p:nvPr>
            <p:ph type="ctrTitle"/>
          </p:nvPr>
        </p:nvSpPr>
        <p:spPr>
          <a:xfrm>
            <a:off x="0" y="228601"/>
            <a:ext cx="9144000" cy="83820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Clr>
                <a:srgbClr val="002060"/>
              </a:buClr>
              <a:buSzPts val="4000"/>
              <a:buFont typeface="Arial"/>
              <a:buNone/>
              <a:defRPr sz="4000" b="1" i="0" u="none" strike="noStrike" cap="none">
                <a:solidFill>
                  <a:srgbClr val="002060"/>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23" name="Google Shape;123;p24"/>
          <p:cNvSpPr txBox="1">
            <a:spLocks noGrp="1"/>
          </p:cNvSpPr>
          <p:nvPr>
            <p:ph type="subTitle" idx="1"/>
          </p:nvPr>
        </p:nvSpPr>
        <p:spPr>
          <a:xfrm>
            <a:off x="1371600" y="4235586"/>
            <a:ext cx="6400800" cy="1600200"/>
          </a:xfrm>
          <a:prstGeom prst="rect">
            <a:avLst/>
          </a:prstGeom>
          <a:noFill/>
          <a:ln>
            <a:noFill/>
          </a:ln>
        </p:spPr>
        <p:txBody>
          <a:bodyPr spcFirstLastPara="1" wrap="square" lIns="91425" tIns="45700" rIns="91425" bIns="45700" anchor="t" anchorCtr="0">
            <a:noAutofit/>
          </a:bodyPr>
          <a:lstStyle>
            <a:lvl1pPr marR="0" lvl="0" algn="ctr" rtl="0">
              <a:spcBef>
                <a:spcPts val="480"/>
              </a:spcBef>
              <a:spcAft>
                <a:spcPts val="0"/>
              </a:spcAft>
              <a:buClr>
                <a:schemeClr val="dk1"/>
              </a:buClr>
              <a:buSzPts val="2400"/>
              <a:buFont typeface="Arial"/>
              <a:buNone/>
              <a:defRPr sz="2400" b="1" i="0" u="none" strike="noStrike" cap="none">
                <a:solidFill>
                  <a:schemeClr val="dk1"/>
                </a:solidFill>
                <a:latin typeface="Arial"/>
                <a:ea typeface="Arial"/>
                <a:cs typeface="Arial"/>
                <a:sym typeface="Arial"/>
              </a:defRPr>
            </a:lvl1pPr>
            <a:lvl2pPr marR="0" lvl="1" algn="ctr" rtl="0">
              <a:spcBef>
                <a:spcPts val="560"/>
              </a:spcBef>
              <a:spcAft>
                <a:spcPts val="0"/>
              </a:spcAft>
              <a:buClr>
                <a:srgbClr val="888888"/>
              </a:buClr>
              <a:buSzPts val="2800"/>
              <a:buFont typeface="Arial"/>
              <a:buNone/>
              <a:defRPr sz="2800" b="0" i="0" u="none" strike="noStrike" cap="none">
                <a:solidFill>
                  <a:srgbClr val="888888"/>
                </a:solidFill>
                <a:latin typeface="Arial"/>
                <a:ea typeface="Arial"/>
                <a:cs typeface="Arial"/>
                <a:sym typeface="Arial"/>
              </a:defRPr>
            </a:lvl2pPr>
            <a:lvl3pPr marR="0" lvl="2" algn="ctr" rtl="0">
              <a:spcBef>
                <a:spcPts val="480"/>
              </a:spcBef>
              <a:spcAft>
                <a:spcPts val="0"/>
              </a:spcAft>
              <a:buClr>
                <a:srgbClr val="888888"/>
              </a:buClr>
              <a:buSzPts val="2400"/>
              <a:buFont typeface="Arial"/>
              <a:buNone/>
              <a:defRPr sz="2400" b="0" i="0" u="none" strike="noStrike" cap="none">
                <a:solidFill>
                  <a:srgbClr val="888888"/>
                </a:solidFill>
                <a:latin typeface="Arial"/>
                <a:ea typeface="Arial"/>
                <a:cs typeface="Arial"/>
                <a:sym typeface="Arial"/>
              </a:defRPr>
            </a:lvl3pPr>
            <a:lvl4pPr marR="0" lvl="3" algn="ctr" rtl="0">
              <a:spcBef>
                <a:spcPts val="400"/>
              </a:spcBef>
              <a:spcAft>
                <a:spcPts val="0"/>
              </a:spcAft>
              <a:buClr>
                <a:srgbClr val="888888"/>
              </a:buClr>
              <a:buSzPts val="2000"/>
              <a:buFont typeface="Arial"/>
              <a:buNone/>
              <a:defRPr sz="2000" b="0" i="0" u="none" strike="noStrike" cap="none">
                <a:solidFill>
                  <a:srgbClr val="888888"/>
                </a:solidFill>
                <a:latin typeface="Arial"/>
                <a:ea typeface="Arial"/>
                <a:cs typeface="Arial"/>
                <a:sym typeface="Arial"/>
              </a:defRPr>
            </a:lvl4pPr>
            <a:lvl5pPr marR="0" lvl="4" algn="ctr" rtl="0">
              <a:spcBef>
                <a:spcPts val="400"/>
              </a:spcBef>
              <a:spcAft>
                <a:spcPts val="0"/>
              </a:spcAft>
              <a:buClr>
                <a:srgbClr val="888888"/>
              </a:buClr>
              <a:buSzPts val="2000"/>
              <a:buFont typeface="Arial"/>
              <a:buNone/>
              <a:defRPr sz="2000" b="0" i="0" u="none" strike="noStrike" cap="none">
                <a:solidFill>
                  <a:srgbClr val="888888"/>
                </a:solidFill>
                <a:latin typeface="Arial"/>
                <a:ea typeface="Arial"/>
                <a:cs typeface="Arial"/>
                <a:sym typeface="Arial"/>
              </a:defRPr>
            </a:lvl5pPr>
            <a:lvl6pPr marR="0" lvl="5" algn="ctr" rtl="0">
              <a:spcBef>
                <a:spcPts val="400"/>
              </a:spcBef>
              <a:spcAft>
                <a:spcPts val="0"/>
              </a:spcAft>
              <a:buClr>
                <a:srgbClr val="888888"/>
              </a:buClr>
              <a:buSzPts val="2000"/>
              <a:buFont typeface="Arial"/>
              <a:buNone/>
              <a:defRPr sz="2000" b="0" i="0" u="none" strike="noStrike" cap="none">
                <a:solidFill>
                  <a:srgbClr val="888888"/>
                </a:solidFill>
                <a:latin typeface="Arial"/>
                <a:ea typeface="Arial"/>
                <a:cs typeface="Arial"/>
                <a:sym typeface="Arial"/>
              </a:defRPr>
            </a:lvl6pPr>
            <a:lvl7pPr marR="0" lvl="6" algn="ctr" rtl="0">
              <a:spcBef>
                <a:spcPts val="400"/>
              </a:spcBef>
              <a:spcAft>
                <a:spcPts val="0"/>
              </a:spcAft>
              <a:buClr>
                <a:srgbClr val="888888"/>
              </a:buClr>
              <a:buSzPts val="2000"/>
              <a:buFont typeface="Arial"/>
              <a:buNone/>
              <a:defRPr sz="2000" b="0" i="0" u="none" strike="noStrike" cap="none">
                <a:solidFill>
                  <a:srgbClr val="888888"/>
                </a:solidFill>
                <a:latin typeface="Arial"/>
                <a:ea typeface="Arial"/>
                <a:cs typeface="Arial"/>
                <a:sym typeface="Arial"/>
              </a:defRPr>
            </a:lvl7pPr>
            <a:lvl8pPr marR="0" lvl="7" algn="ctr" rtl="0">
              <a:spcBef>
                <a:spcPts val="400"/>
              </a:spcBef>
              <a:spcAft>
                <a:spcPts val="0"/>
              </a:spcAft>
              <a:buClr>
                <a:srgbClr val="888888"/>
              </a:buClr>
              <a:buSzPts val="2000"/>
              <a:buFont typeface="Arial"/>
              <a:buNone/>
              <a:defRPr sz="2000" b="0" i="0" u="none" strike="noStrike" cap="none">
                <a:solidFill>
                  <a:srgbClr val="888888"/>
                </a:solidFill>
                <a:latin typeface="Arial"/>
                <a:ea typeface="Arial"/>
                <a:cs typeface="Arial"/>
                <a:sym typeface="Arial"/>
              </a:defRPr>
            </a:lvl8pPr>
            <a:lvl9pPr marR="0" lvl="8" algn="ctr" rtl="0">
              <a:spcBef>
                <a:spcPts val="400"/>
              </a:spcBef>
              <a:spcAft>
                <a:spcPts val="0"/>
              </a:spcAft>
              <a:buClr>
                <a:srgbClr val="888888"/>
              </a:buClr>
              <a:buSzPts val="2000"/>
              <a:buFont typeface="Arial"/>
              <a:buNone/>
              <a:defRPr sz="2000" b="0" i="0" u="none" strike="noStrike" cap="none">
                <a:solidFill>
                  <a:srgbClr val="888888"/>
                </a:solidFill>
                <a:latin typeface="Arial"/>
                <a:ea typeface="Arial"/>
                <a:cs typeface="Arial"/>
                <a:sym typeface="Arial"/>
              </a:defRPr>
            </a:lvl9pPr>
          </a:lstStyle>
          <a:p>
            <a:endParaRPr/>
          </a:p>
        </p:txBody>
      </p:sp>
      <p:cxnSp>
        <p:nvCxnSpPr>
          <p:cNvPr id="124" name="Google Shape;124;p24"/>
          <p:cNvCxnSpPr/>
          <p:nvPr/>
        </p:nvCxnSpPr>
        <p:spPr>
          <a:xfrm>
            <a:off x="228600" y="6625718"/>
            <a:ext cx="8686800" cy="0"/>
          </a:xfrm>
          <a:prstGeom prst="straightConnector1">
            <a:avLst/>
          </a:prstGeom>
          <a:noFill/>
          <a:ln w="57150" cap="flat" cmpd="sng">
            <a:solidFill>
              <a:srgbClr val="000066"/>
            </a:solidFill>
            <a:prstDash val="solid"/>
            <a:round/>
            <a:headEnd type="none" w="med" len="med"/>
            <a:tailEnd type="none" w="med" len="med"/>
          </a:ln>
        </p:spPr>
      </p:cxnSp>
      <p:pic>
        <p:nvPicPr>
          <p:cNvPr id="125" name="Google Shape;125;p24"/>
          <p:cNvPicPr preferRelativeResize="0"/>
          <p:nvPr/>
        </p:nvPicPr>
        <p:blipFill rotWithShape="1">
          <a:blip r:embed="rId2">
            <a:alphaModFix/>
          </a:blip>
          <a:srcRect/>
          <a:stretch/>
        </p:blipFill>
        <p:spPr>
          <a:xfrm>
            <a:off x="3392424" y="1567293"/>
            <a:ext cx="2359152" cy="2359152"/>
          </a:xfrm>
          <a:prstGeom prst="rect">
            <a:avLst/>
          </a:prstGeom>
          <a:noFill/>
          <a:ln>
            <a:noFill/>
          </a:ln>
        </p:spPr>
      </p:pic>
      <p:grpSp>
        <p:nvGrpSpPr>
          <p:cNvPr id="126" name="Google Shape;126;p24"/>
          <p:cNvGrpSpPr/>
          <p:nvPr/>
        </p:nvGrpSpPr>
        <p:grpSpPr>
          <a:xfrm>
            <a:off x="228600" y="1121571"/>
            <a:ext cx="8686800" cy="76200"/>
            <a:chOff x="228600" y="1173163"/>
            <a:chExt cx="8686800" cy="76200"/>
          </a:xfrm>
        </p:grpSpPr>
        <p:cxnSp>
          <p:nvCxnSpPr>
            <p:cNvPr id="127" name="Google Shape;127;p24"/>
            <p:cNvCxnSpPr/>
            <p:nvPr/>
          </p:nvCxnSpPr>
          <p:spPr>
            <a:xfrm>
              <a:off x="228600" y="1173163"/>
              <a:ext cx="8686800" cy="0"/>
            </a:xfrm>
            <a:prstGeom prst="straightConnector1">
              <a:avLst/>
            </a:prstGeom>
            <a:noFill/>
            <a:ln w="57150" cap="flat" cmpd="sng">
              <a:solidFill>
                <a:srgbClr val="000066"/>
              </a:solidFill>
              <a:prstDash val="solid"/>
              <a:round/>
              <a:headEnd type="none" w="med" len="med"/>
              <a:tailEnd type="none" w="med" len="med"/>
            </a:ln>
          </p:spPr>
        </p:cxnSp>
        <p:cxnSp>
          <p:nvCxnSpPr>
            <p:cNvPr id="128" name="Google Shape;128;p24"/>
            <p:cNvCxnSpPr/>
            <p:nvPr/>
          </p:nvCxnSpPr>
          <p:spPr>
            <a:xfrm>
              <a:off x="228600" y="1249363"/>
              <a:ext cx="8686800" cy="0"/>
            </a:xfrm>
            <a:prstGeom prst="straightConnector1">
              <a:avLst/>
            </a:prstGeom>
            <a:noFill/>
            <a:ln w="34925" cap="flat" cmpd="sng">
              <a:solidFill>
                <a:srgbClr val="B98200"/>
              </a:solidFill>
              <a:prstDash val="solid"/>
              <a:round/>
              <a:headEnd type="none" w="med" len="med"/>
              <a:tailEnd type="none" w="med" len="med"/>
            </a:ln>
          </p:spPr>
        </p:cxnSp>
      </p:grpSp>
      <p:pic>
        <p:nvPicPr>
          <p:cNvPr id="129" name="Google Shape;129;p24"/>
          <p:cNvPicPr preferRelativeResize="0"/>
          <p:nvPr/>
        </p:nvPicPr>
        <p:blipFill rotWithShape="1">
          <a:blip r:embed="rId3">
            <a:alphaModFix/>
          </a:blip>
          <a:srcRect/>
          <a:stretch/>
        </p:blipFill>
        <p:spPr>
          <a:xfrm>
            <a:off x="8005812" y="5675161"/>
            <a:ext cx="909588" cy="909588"/>
          </a:xfrm>
          <a:prstGeom prst="rect">
            <a:avLst/>
          </a:prstGeom>
          <a:noFill/>
          <a:ln>
            <a:noFill/>
          </a:ln>
        </p:spPr>
      </p:pic>
    </p:spTree>
  </p:cSld>
  <p:clrMapOvr>
    <a:masterClrMapping/>
  </p:clrMapOvr>
  <p:extLst>
    <p:ext uri="{DCECCB84-F9BA-43D5-87BE-67443E8EF086}">
      <p15:sldGuideLst xmlns:p15="http://schemas.microsoft.com/office/powerpoint/2012/main">
        <p15:guide id="1" pos="2880">
          <p15:clr>
            <a:srgbClr val="FBAE40"/>
          </p15:clr>
        </p15:guide>
        <p15:guide id="2" orient="horz" pos="2160">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CNP_Title Slide">
  <p:cSld name="CNP_Title Slide">
    <p:spTree>
      <p:nvGrpSpPr>
        <p:cNvPr id="1" name="Shape 130"/>
        <p:cNvGrpSpPr/>
        <p:nvPr/>
      </p:nvGrpSpPr>
      <p:grpSpPr>
        <a:xfrm>
          <a:off x="0" y="0"/>
          <a:ext cx="0" cy="0"/>
          <a:chOff x="0" y="0"/>
          <a:chExt cx="0" cy="0"/>
        </a:xfrm>
      </p:grpSpPr>
      <p:sp>
        <p:nvSpPr>
          <p:cNvPr id="131" name="Google Shape;131;p25"/>
          <p:cNvSpPr txBox="1">
            <a:spLocks noGrp="1"/>
          </p:cNvSpPr>
          <p:nvPr>
            <p:ph type="ctrTitle"/>
          </p:nvPr>
        </p:nvSpPr>
        <p:spPr>
          <a:xfrm>
            <a:off x="0" y="228601"/>
            <a:ext cx="9144000" cy="83820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Clr>
                <a:srgbClr val="002060"/>
              </a:buClr>
              <a:buSzPts val="4000"/>
              <a:buFont typeface="Arial"/>
              <a:buNone/>
              <a:defRPr sz="4000" b="1" i="0" u="none" strike="noStrike" cap="none">
                <a:solidFill>
                  <a:srgbClr val="002060"/>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32" name="Google Shape;132;p25"/>
          <p:cNvSpPr txBox="1">
            <a:spLocks noGrp="1"/>
          </p:cNvSpPr>
          <p:nvPr>
            <p:ph type="subTitle" idx="1"/>
          </p:nvPr>
        </p:nvSpPr>
        <p:spPr>
          <a:xfrm>
            <a:off x="1371600" y="4235586"/>
            <a:ext cx="6400800" cy="1600200"/>
          </a:xfrm>
          <a:prstGeom prst="rect">
            <a:avLst/>
          </a:prstGeom>
          <a:noFill/>
          <a:ln>
            <a:noFill/>
          </a:ln>
        </p:spPr>
        <p:txBody>
          <a:bodyPr spcFirstLastPara="1" wrap="square" lIns="91425" tIns="45700" rIns="91425" bIns="45700" anchor="t" anchorCtr="0">
            <a:noAutofit/>
          </a:bodyPr>
          <a:lstStyle>
            <a:lvl1pPr marR="0" lvl="0" algn="ctr" rtl="0">
              <a:spcBef>
                <a:spcPts val="480"/>
              </a:spcBef>
              <a:spcAft>
                <a:spcPts val="0"/>
              </a:spcAft>
              <a:buClr>
                <a:schemeClr val="dk1"/>
              </a:buClr>
              <a:buSzPts val="2400"/>
              <a:buFont typeface="Arial"/>
              <a:buNone/>
              <a:defRPr sz="2400" b="1" i="0" u="none" strike="noStrike" cap="none">
                <a:solidFill>
                  <a:schemeClr val="dk1"/>
                </a:solidFill>
                <a:latin typeface="Arial"/>
                <a:ea typeface="Arial"/>
                <a:cs typeface="Arial"/>
                <a:sym typeface="Arial"/>
              </a:defRPr>
            </a:lvl1pPr>
            <a:lvl2pPr marR="0" lvl="1" algn="ctr" rtl="0">
              <a:spcBef>
                <a:spcPts val="560"/>
              </a:spcBef>
              <a:spcAft>
                <a:spcPts val="0"/>
              </a:spcAft>
              <a:buClr>
                <a:srgbClr val="888888"/>
              </a:buClr>
              <a:buSzPts val="2800"/>
              <a:buFont typeface="Arial"/>
              <a:buNone/>
              <a:defRPr sz="2800" b="0" i="0" u="none" strike="noStrike" cap="none">
                <a:solidFill>
                  <a:srgbClr val="888888"/>
                </a:solidFill>
                <a:latin typeface="Arial"/>
                <a:ea typeface="Arial"/>
                <a:cs typeface="Arial"/>
                <a:sym typeface="Arial"/>
              </a:defRPr>
            </a:lvl2pPr>
            <a:lvl3pPr marR="0" lvl="2" algn="ctr" rtl="0">
              <a:spcBef>
                <a:spcPts val="480"/>
              </a:spcBef>
              <a:spcAft>
                <a:spcPts val="0"/>
              </a:spcAft>
              <a:buClr>
                <a:srgbClr val="888888"/>
              </a:buClr>
              <a:buSzPts val="2400"/>
              <a:buFont typeface="Arial"/>
              <a:buNone/>
              <a:defRPr sz="2400" b="0" i="0" u="none" strike="noStrike" cap="none">
                <a:solidFill>
                  <a:srgbClr val="888888"/>
                </a:solidFill>
                <a:latin typeface="Arial"/>
                <a:ea typeface="Arial"/>
                <a:cs typeface="Arial"/>
                <a:sym typeface="Arial"/>
              </a:defRPr>
            </a:lvl3pPr>
            <a:lvl4pPr marR="0" lvl="3" algn="ctr" rtl="0">
              <a:spcBef>
                <a:spcPts val="400"/>
              </a:spcBef>
              <a:spcAft>
                <a:spcPts val="0"/>
              </a:spcAft>
              <a:buClr>
                <a:srgbClr val="888888"/>
              </a:buClr>
              <a:buSzPts val="2000"/>
              <a:buFont typeface="Arial"/>
              <a:buNone/>
              <a:defRPr sz="2000" b="0" i="0" u="none" strike="noStrike" cap="none">
                <a:solidFill>
                  <a:srgbClr val="888888"/>
                </a:solidFill>
                <a:latin typeface="Arial"/>
                <a:ea typeface="Arial"/>
                <a:cs typeface="Arial"/>
                <a:sym typeface="Arial"/>
              </a:defRPr>
            </a:lvl4pPr>
            <a:lvl5pPr marR="0" lvl="4" algn="ctr" rtl="0">
              <a:spcBef>
                <a:spcPts val="400"/>
              </a:spcBef>
              <a:spcAft>
                <a:spcPts val="0"/>
              </a:spcAft>
              <a:buClr>
                <a:srgbClr val="888888"/>
              </a:buClr>
              <a:buSzPts val="2000"/>
              <a:buFont typeface="Arial"/>
              <a:buNone/>
              <a:defRPr sz="2000" b="0" i="0" u="none" strike="noStrike" cap="none">
                <a:solidFill>
                  <a:srgbClr val="888888"/>
                </a:solidFill>
                <a:latin typeface="Arial"/>
                <a:ea typeface="Arial"/>
                <a:cs typeface="Arial"/>
                <a:sym typeface="Arial"/>
              </a:defRPr>
            </a:lvl5pPr>
            <a:lvl6pPr marR="0" lvl="5" algn="ctr" rtl="0">
              <a:spcBef>
                <a:spcPts val="400"/>
              </a:spcBef>
              <a:spcAft>
                <a:spcPts val="0"/>
              </a:spcAft>
              <a:buClr>
                <a:srgbClr val="888888"/>
              </a:buClr>
              <a:buSzPts val="2000"/>
              <a:buFont typeface="Arial"/>
              <a:buNone/>
              <a:defRPr sz="2000" b="0" i="0" u="none" strike="noStrike" cap="none">
                <a:solidFill>
                  <a:srgbClr val="888888"/>
                </a:solidFill>
                <a:latin typeface="Arial"/>
                <a:ea typeface="Arial"/>
                <a:cs typeface="Arial"/>
                <a:sym typeface="Arial"/>
              </a:defRPr>
            </a:lvl6pPr>
            <a:lvl7pPr marR="0" lvl="6" algn="ctr" rtl="0">
              <a:spcBef>
                <a:spcPts val="400"/>
              </a:spcBef>
              <a:spcAft>
                <a:spcPts val="0"/>
              </a:spcAft>
              <a:buClr>
                <a:srgbClr val="888888"/>
              </a:buClr>
              <a:buSzPts val="2000"/>
              <a:buFont typeface="Arial"/>
              <a:buNone/>
              <a:defRPr sz="2000" b="0" i="0" u="none" strike="noStrike" cap="none">
                <a:solidFill>
                  <a:srgbClr val="888888"/>
                </a:solidFill>
                <a:latin typeface="Arial"/>
                <a:ea typeface="Arial"/>
                <a:cs typeface="Arial"/>
                <a:sym typeface="Arial"/>
              </a:defRPr>
            </a:lvl7pPr>
            <a:lvl8pPr marR="0" lvl="7" algn="ctr" rtl="0">
              <a:spcBef>
                <a:spcPts val="400"/>
              </a:spcBef>
              <a:spcAft>
                <a:spcPts val="0"/>
              </a:spcAft>
              <a:buClr>
                <a:srgbClr val="888888"/>
              </a:buClr>
              <a:buSzPts val="2000"/>
              <a:buFont typeface="Arial"/>
              <a:buNone/>
              <a:defRPr sz="2000" b="0" i="0" u="none" strike="noStrike" cap="none">
                <a:solidFill>
                  <a:srgbClr val="888888"/>
                </a:solidFill>
                <a:latin typeface="Arial"/>
                <a:ea typeface="Arial"/>
                <a:cs typeface="Arial"/>
                <a:sym typeface="Arial"/>
              </a:defRPr>
            </a:lvl8pPr>
            <a:lvl9pPr marR="0" lvl="8" algn="ctr" rtl="0">
              <a:spcBef>
                <a:spcPts val="400"/>
              </a:spcBef>
              <a:spcAft>
                <a:spcPts val="0"/>
              </a:spcAft>
              <a:buClr>
                <a:srgbClr val="888888"/>
              </a:buClr>
              <a:buSzPts val="2000"/>
              <a:buFont typeface="Arial"/>
              <a:buNone/>
              <a:defRPr sz="2000" b="0" i="0" u="none" strike="noStrike" cap="none">
                <a:solidFill>
                  <a:srgbClr val="888888"/>
                </a:solidFill>
                <a:latin typeface="Arial"/>
                <a:ea typeface="Arial"/>
                <a:cs typeface="Arial"/>
                <a:sym typeface="Arial"/>
              </a:defRPr>
            </a:lvl9pPr>
          </a:lstStyle>
          <a:p>
            <a:endParaRPr/>
          </a:p>
        </p:txBody>
      </p:sp>
      <p:cxnSp>
        <p:nvCxnSpPr>
          <p:cNvPr id="133" name="Google Shape;133;p25"/>
          <p:cNvCxnSpPr/>
          <p:nvPr/>
        </p:nvCxnSpPr>
        <p:spPr>
          <a:xfrm>
            <a:off x="228600" y="6625718"/>
            <a:ext cx="8686800" cy="0"/>
          </a:xfrm>
          <a:prstGeom prst="straightConnector1">
            <a:avLst/>
          </a:prstGeom>
          <a:noFill/>
          <a:ln w="57150" cap="flat" cmpd="sng">
            <a:solidFill>
              <a:srgbClr val="000066"/>
            </a:solidFill>
            <a:prstDash val="solid"/>
            <a:round/>
            <a:headEnd type="none" w="med" len="med"/>
            <a:tailEnd type="none" w="med" len="med"/>
          </a:ln>
        </p:spPr>
      </p:cxnSp>
      <p:grpSp>
        <p:nvGrpSpPr>
          <p:cNvPr id="134" name="Google Shape;134;p25"/>
          <p:cNvGrpSpPr/>
          <p:nvPr/>
        </p:nvGrpSpPr>
        <p:grpSpPr>
          <a:xfrm>
            <a:off x="228600" y="1121571"/>
            <a:ext cx="8686800" cy="76200"/>
            <a:chOff x="228600" y="1173163"/>
            <a:chExt cx="8686800" cy="76200"/>
          </a:xfrm>
        </p:grpSpPr>
        <p:cxnSp>
          <p:nvCxnSpPr>
            <p:cNvPr id="135" name="Google Shape;135;p25"/>
            <p:cNvCxnSpPr/>
            <p:nvPr/>
          </p:nvCxnSpPr>
          <p:spPr>
            <a:xfrm>
              <a:off x="228600" y="1173163"/>
              <a:ext cx="8686800" cy="0"/>
            </a:xfrm>
            <a:prstGeom prst="straightConnector1">
              <a:avLst/>
            </a:prstGeom>
            <a:noFill/>
            <a:ln w="57150" cap="flat" cmpd="sng">
              <a:solidFill>
                <a:srgbClr val="000066"/>
              </a:solidFill>
              <a:prstDash val="solid"/>
              <a:round/>
              <a:headEnd type="none" w="med" len="med"/>
              <a:tailEnd type="none" w="med" len="med"/>
            </a:ln>
          </p:spPr>
        </p:cxnSp>
        <p:cxnSp>
          <p:nvCxnSpPr>
            <p:cNvPr id="136" name="Google Shape;136;p25"/>
            <p:cNvCxnSpPr/>
            <p:nvPr/>
          </p:nvCxnSpPr>
          <p:spPr>
            <a:xfrm>
              <a:off x="228600" y="1249363"/>
              <a:ext cx="8686800" cy="0"/>
            </a:xfrm>
            <a:prstGeom prst="straightConnector1">
              <a:avLst/>
            </a:prstGeom>
            <a:noFill/>
            <a:ln w="34925" cap="flat" cmpd="sng">
              <a:solidFill>
                <a:srgbClr val="B98200"/>
              </a:solidFill>
              <a:prstDash val="solid"/>
              <a:round/>
              <a:headEnd type="none" w="med" len="med"/>
              <a:tailEnd type="none" w="med" len="med"/>
            </a:ln>
          </p:spPr>
        </p:cxnSp>
      </p:grpSp>
      <p:pic>
        <p:nvPicPr>
          <p:cNvPr id="137" name="Google Shape;137;p25"/>
          <p:cNvPicPr preferRelativeResize="0"/>
          <p:nvPr/>
        </p:nvPicPr>
        <p:blipFill rotWithShape="1">
          <a:blip r:embed="rId2">
            <a:alphaModFix/>
          </a:blip>
          <a:srcRect/>
          <a:stretch/>
        </p:blipFill>
        <p:spPr>
          <a:xfrm>
            <a:off x="3392424" y="1567293"/>
            <a:ext cx="2359152" cy="2359152"/>
          </a:xfrm>
          <a:prstGeom prst="rect">
            <a:avLst/>
          </a:prstGeom>
          <a:noFill/>
          <a:ln>
            <a:noFill/>
          </a:ln>
        </p:spPr>
      </p:pic>
      <p:pic>
        <p:nvPicPr>
          <p:cNvPr id="138" name="Google Shape;138;p25"/>
          <p:cNvPicPr preferRelativeResize="0"/>
          <p:nvPr/>
        </p:nvPicPr>
        <p:blipFill rotWithShape="1">
          <a:blip r:embed="rId3">
            <a:alphaModFix/>
          </a:blip>
          <a:srcRect/>
          <a:stretch/>
        </p:blipFill>
        <p:spPr>
          <a:xfrm>
            <a:off x="8005812" y="5675161"/>
            <a:ext cx="909588" cy="909588"/>
          </a:xfrm>
          <a:prstGeom prst="rect">
            <a:avLst/>
          </a:prstGeom>
          <a:noFill/>
          <a:ln>
            <a:noFill/>
          </a:ln>
        </p:spPr>
      </p:pic>
    </p:spTree>
  </p:cSld>
  <p:clrMapOvr>
    <a:masterClrMapping/>
  </p:clrMapOvr>
  <p:extLst>
    <p:ext uri="{DCECCB84-F9BA-43D5-87BE-67443E8EF086}">
      <p15:sldGuideLst xmlns:p15="http://schemas.microsoft.com/office/powerpoint/2012/main">
        <p15:guide id="1" pos="2880">
          <p15:clr>
            <a:srgbClr val="FBAE40"/>
          </p15:clr>
        </p15:guide>
        <p15:guide id="2" orient="horz" pos="216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NETC_Title Slide">
  <p:cSld name="NETC_Title Slide">
    <p:spTree>
      <p:nvGrpSpPr>
        <p:cNvPr id="1" name="Shape 139"/>
        <p:cNvGrpSpPr/>
        <p:nvPr/>
      </p:nvGrpSpPr>
      <p:grpSpPr>
        <a:xfrm>
          <a:off x="0" y="0"/>
          <a:ext cx="0" cy="0"/>
          <a:chOff x="0" y="0"/>
          <a:chExt cx="0" cy="0"/>
        </a:xfrm>
      </p:grpSpPr>
      <p:sp>
        <p:nvSpPr>
          <p:cNvPr id="140" name="Google Shape;140;p26"/>
          <p:cNvSpPr txBox="1">
            <a:spLocks noGrp="1"/>
          </p:cNvSpPr>
          <p:nvPr>
            <p:ph type="ctrTitle"/>
          </p:nvPr>
        </p:nvSpPr>
        <p:spPr>
          <a:xfrm>
            <a:off x="0" y="228601"/>
            <a:ext cx="9144000" cy="83820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Clr>
                <a:srgbClr val="002060"/>
              </a:buClr>
              <a:buSzPts val="4000"/>
              <a:buFont typeface="Arial"/>
              <a:buNone/>
              <a:defRPr sz="4000" b="1" i="0" u="none" strike="noStrike" cap="none">
                <a:solidFill>
                  <a:srgbClr val="002060"/>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41" name="Google Shape;141;p26"/>
          <p:cNvSpPr txBox="1">
            <a:spLocks noGrp="1"/>
          </p:cNvSpPr>
          <p:nvPr>
            <p:ph type="subTitle" idx="1"/>
          </p:nvPr>
        </p:nvSpPr>
        <p:spPr>
          <a:xfrm>
            <a:off x="1371600" y="4235586"/>
            <a:ext cx="6400800" cy="1564519"/>
          </a:xfrm>
          <a:prstGeom prst="rect">
            <a:avLst/>
          </a:prstGeom>
          <a:noFill/>
          <a:ln>
            <a:noFill/>
          </a:ln>
        </p:spPr>
        <p:txBody>
          <a:bodyPr spcFirstLastPara="1" wrap="square" lIns="91425" tIns="45700" rIns="91425" bIns="45700" anchor="t" anchorCtr="0">
            <a:noAutofit/>
          </a:bodyPr>
          <a:lstStyle>
            <a:lvl1pPr marR="0" lvl="0" algn="ctr" rtl="0">
              <a:spcBef>
                <a:spcPts val="480"/>
              </a:spcBef>
              <a:spcAft>
                <a:spcPts val="0"/>
              </a:spcAft>
              <a:buClr>
                <a:schemeClr val="dk1"/>
              </a:buClr>
              <a:buSzPts val="2400"/>
              <a:buFont typeface="Arial"/>
              <a:buNone/>
              <a:defRPr sz="2400" b="1" i="0" u="none" strike="noStrike" cap="none">
                <a:solidFill>
                  <a:schemeClr val="dk1"/>
                </a:solidFill>
                <a:latin typeface="Arial"/>
                <a:ea typeface="Arial"/>
                <a:cs typeface="Arial"/>
                <a:sym typeface="Arial"/>
              </a:defRPr>
            </a:lvl1pPr>
            <a:lvl2pPr marR="0" lvl="1" algn="ctr" rtl="0">
              <a:spcBef>
                <a:spcPts val="560"/>
              </a:spcBef>
              <a:spcAft>
                <a:spcPts val="0"/>
              </a:spcAft>
              <a:buClr>
                <a:srgbClr val="888888"/>
              </a:buClr>
              <a:buSzPts val="2800"/>
              <a:buFont typeface="Arial"/>
              <a:buNone/>
              <a:defRPr sz="2800" b="0" i="0" u="none" strike="noStrike" cap="none">
                <a:solidFill>
                  <a:srgbClr val="888888"/>
                </a:solidFill>
                <a:latin typeface="Arial"/>
                <a:ea typeface="Arial"/>
                <a:cs typeface="Arial"/>
                <a:sym typeface="Arial"/>
              </a:defRPr>
            </a:lvl2pPr>
            <a:lvl3pPr marR="0" lvl="2" algn="ctr" rtl="0">
              <a:spcBef>
                <a:spcPts val="480"/>
              </a:spcBef>
              <a:spcAft>
                <a:spcPts val="0"/>
              </a:spcAft>
              <a:buClr>
                <a:srgbClr val="888888"/>
              </a:buClr>
              <a:buSzPts val="2400"/>
              <a:buFont typeface="Arial"/>
              <a:buNone/>
              <a:defRPr sz="2400" b="0" i="0" u="none" strike="noStrike" cap="none">
                <a:solidFill>
                  <a:srgbClr val="888888"/>
                </a:solidFill>
                <a:latin typeface="Arial"/>
                <a:ea typeface="Arial"/>
                <a:cs typeface="Arial"/>
                <a:sym typeface="Arial"/>
              </a:defRPr>
            </a:lvl3pPr>
            <a:lvl4pPr marR="0" lvl="3" algn="ctr" rtl="0">
              <a:spcBef>
                <a:spcPts val="400"/>
              </a:spcBef>
              <a:spcAft>
                <a:spcPts val="0"/>
              </a:spcAft>
              <a:buClr>
                <a:srgbClr val="888888"/>
              </a:buClr>
              <a:buSzPts val="2000"/>
              <a:buFont typeface="Arial"/>
              <a:buNone/>
              <a:defRPr sz="2000" b="0" i="0" u="none" strike="noStrike" cap="none">
                <a:solidFill>
                  <a:srgbClr val="888888"/>
                </a:solidFill>
                <a:latin typeface="Arial"/>
                <a:ea typeface="Arial"/>
                <a:cs typeface="Arial"/>
                <a:sym typeface="Arial"/>
              </a:defRPr>
            </a:lvl4pPr>
            <a:lvl5pPr marR="0" lvl="4" algn="ctr" rtl="0">
              <a:spcBef>
                <a:spcPts val="400"/>
              </a:spcBef>
              <a:spcAft>
                <a:spcPts val="0"/>
              </a:spcAft>
              <a:buClr>
                <a:srgbClr val="888888"/>
              </a:buClr>
              <a:buSzPts val="2000"/>
              <a:buFont typeface="Arial"/>
              <a:buNone/>
              <a:defRPr sz="2000" b="0" i="0" u="none" strike="noStrike" cap="none">
                <a:solidFill>
                  <a:srgbClr val="888888"/>
                </a:solidFill>
                <a:latin typeface="Arial"/>
                <a:ea typeface="Arial"/>
                <a:cs typeface="Arial"/>
                <a:sym typeface="Arial"/>
              </a:defRPr>
            </a:lvl5pPr>
            <a:lvl6pPr marR="0" lvl="5" algn="ctr" rtl="0">
              <a:spcBef>
                <a:spcPts val="400"/>
              </a:spcBef>
              <a:spcAft>
                <a:spcPts val="0"/>
              </a:spcAft>
              <a:buClr>
                <a:srgbClr val="888888"/>
              </a:buClr>
              <a:buSzPts val="2000"/>
              <a:buFont typeface="Arial"/>
              <a:buNone/>
              <a:defRPr sz="2000" b="0" i="0" u="none" strike="noStrike" cap="none">
                <a:solidFill>
                  <a:srgbClr val="888888"/>
                </a:solidFill>
                <a:latin typeface="Arial"/>
                <a:ea typeface="Arial"/>
                <a:cs typeface="Arial"/>
                <a:sym typeface="Arial"/>
              </a:defRPr>
            </a:lvl6pPr>
            <a:lvl7pPr marR="0" lvl="6" algn="ctr" rtl="0">
              <a:spcBef>
                <a:spcPts val="400"/>
              </a:spcBef>
              <a:spcAft>
                <a:spcPts val="0"/>
              </a:spcAft>
              <a:buClr>
                <a:srgbClr val="888888"/>
              </a:buClr>
              <a:buSzPts val="2000"/>
              <a:buFont typeface="Arial"/>
              <a:buNone/>
              <a:defRPr sz="2000" b="0" i="0" u="none" strike="noStrike" cap="none">
                <a:solidFill>
                  <a:srgbClr val="888888"/>
                </a:solidFill>
                <a:latin typeface="Arial"/>
                <a:ea typeface="Arial"/>
                <a:cs typeface="Arial"/>
                <a:sym typeface="Arial"/>
              </a:defRPr>
            </a:lvl7pPr>
            <a:lvl8pPr marR="0" lvl="7" algn="ctr" rtl="0">
              <a:spcBef>
                <a:spcPts val="400"/>
              </a:spcBef>
              <a:spcAft>
                <a:spcPts val="0"/>
              </a:spcAft>
              <a:buClr>
                <a:srgbClr val="888888"/>
              </a:buClr>
              <a:buSzPts val="2000"/>
              <a:buFont typeface="Arial"/>
              <a:buNone/>
              <a:defRPr sz="2000" b="0" i="0" u="none" strike="noStrike" cap="none">
                <a:solidFill>
                  <a:srgbClr val="888888"/>
                </a:solidFill>
                <a:latin typeface="Arial"/>
                <a:ea typeface="Arial"/>
                <a:cs typeface="Arial"/>
                <a:sym typeface="Arial"/>
              </a:defRPr>
            </a:lvl8pPr>
            <a:lvl9pPr marR="0" lvl="8" algn="ctr" rtl="0">
              <a:spcBef>
                <a:spcPts val="400"/>
              </a:spcBef>
              <a:spcAft>
                <a:spcPts val="0"/>
              </a:spcAft>
              <a:buClr>
                <a:srgbClr val="888888"/>
              </a:buClr>
              <a:buSzPts val="2000"/>
              <a:buFont typeface="Arial"/>
              <a:buNone/>
              <a:defRPr sz="2000" b="0" i="0" u="none" strike="noStrike" cap="none">
                <a:solidFill>
                  <a:srgbClr val="888888"/>
                </a:solidFill>
                <a:latin typeface="Arial"/>
                <a:ea typeface="Arial"/>
                <a:cs typeface="Arial"/>
                <a:sym typeface="Arial"/>
              </a:defRPr>
            </a:lvl9pPr>
          </a:lstStyle>
          <a:p>
            <a:endParaRPr/>
          </a:p>
        </p:txBody>
      </p:sp>
      <p:cxnSp>
        <p:nvCxnSpPr>
          <p:cNvPr id="142" name="Google Shape;142;p26"/>
          <p:cNvCxnSpPr/>
          <p:nvPr/>
        </p:nvCxnSpPr>
        <p:spPr>
          <a:xfrm>
            <a:off x="228600" y="6625718"/>
            <a:ext cx="8686800" cy="0"/>
          </a:xfrm>
          <a:prstGeom prst="straightConnector1">
            <a:avLst/>
          </a:prstGeom>
          <a:noFill/>
          <a:ln w="57150" cap="flat" cmpd="sng">
            <a:solidFill>
              <a:srgbClr val="000066"/>
            </a:solidFill>
            <a:prstDash val="solid"/>
            <a:round/>
            <a:headEnd type="none" w="med" len="med"/>
            <a:tailEnd type="none" w="med" len="med"/>
          </a:ln>
        </p:spPr>
      </p:cxnSp>
      <p:grpSp>
        <p:nvGrpSpPr>
          <p:cNvPr id="143" name="Google Shape;143;p26"/>
          <p:cNvGrpSpPr/>
          <p:nvPr/>
        </p:nvGrpSpPr>
        <p:grpSpPr>
          <a:xfrm>
            <a:off x="228600" y="1121571"/>
            <a:ext cx="8686800" cy="76200"/>
            <a:chOff x="228600" y="1173163"/>
            <a:chExt cx="8686800" cy="76200"/>
          </a:xfrm>
        </p:grpSpPr>
        <p:cxnSp>
          <p:nvCxnSpPr>
            <p:cNvPr id="144" name="Google Shape;144;p26"/>
            <p:cNvCxnSpPr/>
            <p:nvPr/>
          </p:nvCxnSpPr>
          <p:spPr>
            <a:xfrm>
              <a:off x="228600" y="1173163"/>
              <a:ext cx="8686800" cy="0"/>
            </a:xfrm>
            <a:prstGeom prst="straightConnector1">
              <a:avLst/>
            </a:prstGeom>
            <a:noFill/>
            <a:ln w="57150" cap="flat" cmpd="sng">
              <a:solidFill>
                <a:srgbClr val="000066"/>
              </a:solidFill>
              <a:prstDash val="solid"/>
              <a:round/>
              <a:headEnd type="none" w="med" len="med"/>
              <a:tailEnd type="none" w="med" len="med"/>
            </a:ln>
          </p:spPr>
        </p:cxnSp>
        <p:cxnSp>
          <p:nvCxnSpPr>
            <p:cNvPr id="145" name="Google Shape;145;p26"/>
            <p:cNvCxnSpPr/>
            <p:nvPr/>
          </p:nvCxnSpPr>
          <p:spPr>
            <a:xfrm>
              <a:off x="228600" y="1249363"/>
              <a:ext cx="8686800" cy="0"/>
            </a:xfrm>
            <a:prstGeom prst="straightConnector1">
              <a:avLst/>
            </a:prstGeom>
            <a:noFill/>
            <a:ln w="34925" cap="flat" cmpd="sng">
              <a:solidFill>
                <a:srgbClr val="B98200"/>
              </a:solidFill>
              <a:prstDash val="solid"/>
              <a:round/>
              <a:headEnd type="none" w="med" len="med"/>
              <a:tailEnd type="none" w="med" len="med"/>
            </a:ln>
          </p:spPr>
        </p:cxnSp>
      </p:grpSp>
      <p:pic>
        <p:nvPicPr>
          <p:cNvPr id="146" name="Google Shape;146;p26"/>
          <p:cNvPicPr preferRelativeResize="0"/>
          <p:nvPr/>
        </p:nvPicPr>
        <p:blipFill rotWithShape="1">
          <a:blip r:embed="rId2">
            <a:alphaModFix/>
          </a:blip>
          <a:srcRect/>
          <a:stretch/>
        </p:blipFill>
        <p:spPr>
          <a:xfrm>
            <a:off x="3392424" y="1552593"/>
            <a:ext cx="2359152" cy="2359152"/>
          </a:xfrm>
          <a:prstGeom prst="rect">
            <a:avLst/>
          </a:prstGeom>
          <a:noFill/>
          <a:ln>
            <a:noFill/>
          </a:ln>
        </p:spPr>
      </p:pic>
      <p:pic>
        <p:nvPicPr>
          <p:cNvPr id="147" name="Google Shape;147;p26"/>
          <p:cNvPicPr preferRelativeResize="0"/>
          <p:nvPr/>
        </p:nvPicPr>
        <p:blipFill rotWithShape="1">
          <a:blip r:embed="rId3">
            <a:alphaModFix/>
          </a:blip>
          <a:srcRect/>
          <a:stretch/>
        </p:blipFill>
        <p:spPr>
          <a:xfrm>
            <a:off x="8005812" y="5675161"/>
            <a:ext cx="909588" cy="909588"/>
          </a:xfrm>
          <a:prstGeom prst="rect">
            <a:avLst/>
          </a:prstGeom>
          <a:noFill/>
          <a:ln>
            <a:noFill/>
          </a:ln>
        </p:spPr>
      </p:pic>
    </p:spTree>
  </p:cSld>
  <p:clrMapOvr>
    <a:masterClrMapping/>
  </p:clrMapOvr>
  <p:extLst>
    <p:ext uri="{DCECCB84-F9BA-43D5-87BE-67443E8EF086}">
      <p15:sldGuideLst xmlns:p15="http://schemas.microsoft.com/office/powerpoint/2012/main">
        <p15:guide id="1" pos="2880">
          <p15:clr>
            <a:srgbClr val="FBAE40"/>
          </p15:clr>
        </p15:guide>
        <p15:guide id="2" orient="horz" pos="2160">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NPC_Title Slide">
  <p:cSld name="NPC_Title Slide">
    <p:spTree>
      <p:nvGrpSpPr>
        <p:cNvPr id="1" name="Shape 148"/>
        <p:cNvGrpSpPr/>
        <p:nvPr/>
      </p:nvGrpSpPr>
      <p:grpSpPr>
        <a:xfrm>
          <a:off x="0" y="0"/>
          <a:ext cx="0" cy="0"/>
          <a:chOff x="0" y="0"/>
          <a:chExt cx="0" cy="0"/>
        </a:xfrm>
      </p:grpSpPr>
      <p:pic>
        <p:nvPicPr>
          <p:cNvPr id="149" name="Google Shape;149;p27" descr="NPC_Seal"/>
          <p:cNvPicPr preferRelativeResize="0"/>
          <p:nvPr/>
        </p:nvPicPr>
        <p:blipFill rotWithShape="1">
          <a:blip r:embed="rId2">
            <a:alphaModFix/>
          </a:blip>
          <a:srcRect/>
          <a:stretch/>
        </p:blipFill>
        <p:spPr>
          <a:xfrm>
            <a:off x="3392424" y="1552593"/>
            <a:ext cx="2359152" cy="2359152"/>
          </a:xfrm>
          <a:prstGeom prst="rect">
            <a:avLst/>
          </a:prstGeom>
          <a:noFill/>
          <a:ln>
            <a:noFill/>
          </a:ln>
        </p:spPr>
      </p:pic>
      <p:sp>
        <p:nvSpPr>
          <p:cNvPr id="150" name="Google Shape;150;p27"/>
          <p:cNvSpPr txBox="1">
            <a:spLocks noGrp="1"/>
          </p:cNvSpPr>
          <p:nvPr>
            <p:ph type="ctrTitle"/>
          </p:nvPr>
        </p:nvSpPr>
        <p:spPr>
          <a:xfrm>
            <a:off x="0" y="228601"/>
            <a:ext cx="9144000" cy="83820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Clr>
                <a:srgbClr val="002060"/>
              </a:buClr>
              <a:buSzPts val="4000"/>
              <a:buFont typeface="Arial"/>
              <a:buNone/>
              <a:defRPr sz="4000" b="1" i="0" u="none" strike="noStrike" cap="none">
                <a:solidFill>
                  <a:srgbClr val="002060"/>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51" name="Google Shape;151;p27"/>
          <p:cNvSpPr txBox="1">
            <a:spLocks noGrp="1"/>
          </p:cNvSpPr>
          <p:nvPr>
            <p:ph type="subTitle" idx="1"/>
          </p:nvPr>
        </p:nvSpPr>
        <p:spPr>
          <a:xfrm>
            <a:off x="1371600" y="4235586"/>
            <a:ext cx="6400800" cy="1564519"/>
          </a:xfrm>
          <a:prstGeom prst="rect">
            <a:avLst/>
          </a:prstGeom>
          <a:noFill/>
          <a:ln>
            <a:noFill/>
          </a:ln>
        </p:spPr>
        <p:txBody>
          <a:bodyPr spcFirstLastPara="1" wrap="square" lIns="91425" tIns="45700" rIns="91425" bIns="45700" anchor="t" anchorCtr="0">
            <a:noAutofit/>
          </a:bodyPr>
          <a:lstStyle>
            <a:lvl1pPr marR="0" lvl="0" algn="ctr" rtl="0">
              <a:spcBef>
                <a:spcPts val="480"/>
              </a:spcBef>
              <a:spcAft>
                <a:spcPts val="0"/>
              </a:spcAft>
              <a:buClr>
                <a:schemeClr val="dk1"/>
              </a:buClr>
              <a:buSzPts val="2400"/>
              <a:buFont typeface="Arial"/>
              <a:buNone/>
              <a:defRPr sz="2400" b="1" i="0" u="none" strike="noStrike" cap="none">
                <a:solidFill>
                  <a:schemeClr val="dk1"/>
                </a:solidFill>
                <a:latin typeface="Arial"/>
                <a:ea typeface="Arial"/>
                <a:cs typeface="Arial"/>
                <a:sym typeface="Arial"/>
              </a:defRPr>
            </a:lvl1pPr>
            <a:lvl2pPr marR="0" lvl="1" algn="ctr" rtl="0">
              <a:spcBef>
                <a:spcPts val="560"/>
              </a:spcBef>
              <a:spcAft>
                <a:spcPts val="0"/>
              </a:spcAft>
              <a:buClr>
                <a:srgbClr val="888888"/>
              </a:buClr>
              <a:buSzPts val="2800"/>
              <a:buFont typeface="Arial"/>
              <a:buNone/>
              <a:defRPr sz="2800" b="0" i="0" u="none" strike="noStrike" cap="none">
                <a:solidFill>
                  <a:srgbClr val="888888"/>
                </a:solidFill>
                <a:latin typeface="Arial"/>
                <a:ea typeface="Arial"/>
                <a:cs typeface="Arial"/>
                <a:sym typeface="Arial"/>
              </a:defRPr>
            </a:lvl2pPr>
            <a:lvl3pPr marR="0" lvl="2" algn="ctr" rtl="0">
              <a:spcBef>
                <a:spcPts val="480"/>
              </a:spcBef>
              <a:spcAft>
                <a:spcPts val="0"/>
              </a:spcAft>
              <a:buClr>
                <a:srgbClr val="888888"/>
              </a:buClr>
              <a:buSzPts val="2400"/>
              <a:buFont typeface="Arial"/>
              <a:buNone/>
              <a:defRPr sz="2400" b="0" i="0" u="none" strike="noStrike" cap="none">
                <a:solidFill>
                  <a:srgbClr val="888888"/>
                </a:solidFill>
                <a:latin typeface="Arial"/>
                <a:ea typeface="Arial"/>
                <a:cs typeface="Arial"/>
                <a:sym typeface="Arial"/>
              </a:defRPr>
            </a:lvl3pPr>
            <a:lvl4pPr marR="0" lvl="3" algn="ctr" rtl="0">
              <a:spcBef>
                <a:spcPts val="400"/>
              </a:spcBef>
              <a:spcAft>
                <a:spcPts val="0"/>
              </a:spcAft>
              <a:buClr>
                <a:srgbClr val="888888"/>
              </a:buClr>
              <a:buSzPts val="2000"/>
              <a:buFont typeface="Arial"/>
              <a:buNone/>
              <a:defRPr sz="2000" b="0" i="0" u="none" strike="noStrike" cap="none">
                <a:solidFill>
                  <a:srgbClr val="888888"/>
                </a:solidFill>
                <a:latin typeface="Arial"/>
                <a:ea typeface="Arial"/>
                <a:cs typeface="Arial"/>
                <a:sym typeface="Arial"/>
              </a:defRPr>
            </a:lvl4pPr>
            <a:lvl5pPr marR="0" lvl="4" algn="ctr" rtl="0">
              <a:spcBef>
                <a:spcPts val="400"/>
              </a:spcBef>
              <a:spcAft>
                <a:spcPts val="0"/>
              </a:spcAft>
              <a:buClr>
                <a:srgbClr val="888888"/>
              </a:buClr>
              <a:buSzPts val="2000"/>
              <a:buFont typeface="Arial"/>
              <a:buNone/>
              <a:defRPr sz="2000" b="0" i="0" u="none" strike="noStrike" cap="none">
                <a:solidFill>
                  <a:srgbClr val="888888"/>
                </a:solidFill>
                <a:latin typeface="Arial"/>
                <a:ea typeface="Arial"/>
                <a:cs typeface="Arial"/>
                <a:sym typeface="Arial"/>
              </a:defRPr>
            </a:lvl5pPr>
            <a:lvl6pPr marR="0" lvl="5" algn="ctr" rtl="0">
              <a:spcBef>
                <a:spcPts val="400"/>
              </a:spcBef>
              <a:spcAft>
                <a:spcPts val="0"/>
              </a:spcAft>
              <a:buClr>
                <a:srgbClr val="888888"/>
              </a:buClr>
              <a:buSzPts val="2000"/>
              <a:buFont typeface="Arial"/>
              <a:buNone/>
              <a:defRPr sz="2000" b="0" i="0" u="none" strike="noStrike" cap="none">
                <a:solidFill>
                  <a:srgbClr val="888888"/>
                </a:solidFill>
                <a:latin typeface="Arial"/>
                <a:ea typeface="Arial"/>
                <a:cs typeface="Arial"/>
                <a:sym typeface="Arial"/>
              </a:defRPr>
            </a:lvl6pPr>
            <a:lvl7pPr marR="0" lvl="6" algn="ctr" rtl="0">
              <a:spcBef>
                <a:spcPts val="400"/>
              </a:spcBef>
              <a:spcAft>
                <a:spcPts val="0"/>
              </a:spcAft>
              <a:buClr>
                <a:srgbClr val="888888"/>
              </a:buClr>
              <a:buSzPts val="2000"/>
              <a:buFont typeface="Arial"/>
              <a:buNone/>
              <a:defRPr sz="2000" b="0" i="0" u="none" strike="noStrike" cap="none">
                <a:solidFill>
                  <a:srgbClr val="888888"/>
                </a:solidFill>
                <a:latin typeface="Arial"/>
                <a:ea typeface="Arial"/>
                <a:cs typeface="Arial"/>
                <a:sym typeface="Arial"/>
              </a:defRPr>
            </a:lvl7pPr>
            <a:lvl8pPr marR="0" lvl="7" algn="ctr" rtl="0">
              <a:spcBef>
                <a:spcPts val="400"/>
              </a:spcBef>
              <a:spcAft>
                <a:spcPts val="0"/>
              </a:spcAft>
              <a:buClr>
                <a:srgbClr val="888888"/>
              </a:buClr>
              <a:buSzPts val="2000"/>
              <a:buFont typeface="Arial"/>
              <a:buNone/>
              <a:defRPr sz="2000" b="0" i="0" u="none" strike="noStrike" cap="none">
                <a:solidFill>
                  <a:srgbClr val="888888"/>
                </a:solidFill>
                <a:latin typeface="Arial"/>
                <a:ea typeface="Arial"/>
                <a:cs typeface="Arial"/>
                <a:sym typeface="Arial"/>
              </a:defRPr>
            </a:lvl8pPr>
            <a:lvl9pPr marR="0" lvl="8" algn="ctr" rtl="0">
              <a:spcBef>
                <a:spcPts val="400"/>
              </a:spcBef>
              <a:spcAft>
                <a:spcPts val="0"/>
              </a:spcAft>
              <a:buClr>
                <a:srgbClr val="888888"/>
              </a:buClr>
              <a:buSzPts val="2000"/>
              <a:buFont typeface="Arial"/>
              <a:buNone/>
              <a:defRPr sz="2000" b="0" i="0" u="none" strike="noStrike" cap="none">
                <a:solidFill>
                  <a:srgbClr val="888888"/>
                </a:solidFill>
                <a:latin typeface="Arial"/>
                <a:ea typeface="Arial"/>
                <a:cs typeface="Arial"/>
                <a:sym typeface="Arial"/>
              </a:defRPr>
            </a:lvl9pPr>
          </a:lstStyle>
          <a:p>
            <a:endParaRPr/>
          </a:p>
        </p:txBody>
      </p:sp>
      <p:cxnSp>
        <p:nvCxnSpPr>
          <p:cNvPr id="152" name="Google Shape;152;p27"/>
          <p:cNvCxnSpPr/>
          <p:nvPr/>
        </p:nvCxnSpPr>
        <p:spPr>
          <a:xfrm>
            <a:off x="228600" y="6625718"/>
            <a:ext cx="8686800" cy="0"/>
          </a:xfrm>
          <a:prstGeom prst="straightConnector1">
            <a:avLst/>
          </a:prstGeom>
          <a:noFill/>
          <a:ln w="57150" cap="flat" cmpd="sng">
            <a:solidFill>
              <a:srgbClr val="000066"/>
            </a:solidFill>
            <a:prstDash val="solid"/>
            <a:round/>
            <a:headEnd type="none" w="med" len="med"/>
            <a:tailEnd type="none" w="med" len="med"/>
          </a:ln>
        </p:spPr>
      </p:cxnSp>
      <p:grpSp>
        <p:nvGrpSpPr>
          <p:cNvPr id="153" name="Google Shape;153;p27"/>
          <p:cNvGrpSpPr/>
          <p:nvPr/>
        </p:nvGrpSpPr>
        <p:grpSpPr>
          <a:xfrm>
            <a:off x="228600" y="1121571"/>
            <a:ext cx="8686800" cy="76200"/>
            <a:chOff x="228600" y="1173163"/>
            <a:chExt cx="8686800" cy="76200"/>
          </a:xfrm>
        </p:grpSpPr>
        <p:cxnSp>
          <p:nvCxnSpPr>
            <p:cNvPr id="154" name="Google Shape;154;p27"/>
            <p:cNvCxnSpPr/>
            <p:nvPr/>
          </p:nvCxnSpPr>
          <p:spPr>
            <a:xfrm>
              <a:off x="228600" y="1173163"/>
              <a:ext cx="8686800" cy="0"/>
            </a:xfrm>
            <a:prstGeom prst="straightConnector1">
              <a:avLst/>
            </a:prstGeom>
            <a:noFill/>
            <a:ln w="57150" cap="flat" cmpd="sng">
              <a:solidFill>
                <a:srgbClr val="000066"/>
              </a:solidFill>
              <a:prstDash val="solid"/>
              <a:round/>
              <a:headEnd type="none" w="med" len="med"/>
              <a:tailEnd type="none" w="med" len="med"/>
            </a:ln>
          </p:spPr>
        </p:cxnSp>
        <p:cxnSp>
          <p:nvCxnSpPr>
            <p:cNvPr id="155" name="Google Shape;155;p27"/>
            <p:cNvCxnSpPr/>
            <p:nvPr/>
          </p:nvCxnSpPr>
          <p:spPr>
            <a:xfrm>
              <a:off x="228600" y="1249363"/>
              <a:ext cx="8686800" cy="0"/>
            </a:xfrm>
            <a:prstGeom prst="straightConnector1">
              <a:avLst/>
            </a:prstGeom>
            <a:noFill/>
            <a:ln w="34925" cap="flat" cmpd="sng">
              <a:solidFill>
                <a:srgbClr val="B98200"/>
              </a:solidFill>
              <a:prstDash val="solid"/>
              <a:round/>
              <a:headEnd type="none" w="med" len="med"/>
              <a:tailEnd type="none" w="med" len="med"/>
            </a:ln>
          </p:spPr>
        </p:cxnSp>
      </p:grpSp>
      <p:pic>
        <p:nvPicPr>
          <p:cNvPr id="156" name="Google Shape;156;p27"/>
          <p:cNvPicPr preferRelativeResize="0"/>
          <p:nvPr/>
        </p:nvPicPr>
        <p:blipFill rotWithShape="1">
          <a:blip r:embed="rId3">
            <a:alphaModFix/>
          </a:blip>
          <a:srcRect/>
          <a:stretch/>
        </p:blipFill>
        <p:spPr>
          <a:xfrm>
            <a:off x="8005812" y="5675161"/>
            <a:ext cx="909588" cy="909588"/>
          </a:xfrm>
          <a:prstGeom prst="rect">
            <a:avLst/>
          </a:prstGeom>
          <a:noFill/>
          <a:ln>
            <a:noFill/>
          </a:ln>
        </p:spPr>
      </p:pic>
    </p:spTree>
  </p:cSld>
  <p:clrMapOvr>
    <a:masterClrMapping/>
  </p:clrMapOvr>
  <p:extLst>
    <p:ext uri="{DCECCB84-F9BA-43D5-87BE-67443E8EF086}">
      <p15:sldGuideLst xmlns:p15="http://schemas.microsoft.com/office/powerpoint/2012/main">
        <p15:guide id="1" pos="2880">
          <p15:clr>
            <a:srgbClr val="FBAE40"/>
          </p15:clr>
        </p15:guide>
        <p15:guide id="2" orient="horz" pos="216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NRC_Title Slide">
  <p:cSld name="NRC_Title Slide">
    <p:spTree>
      <p:nvGrpSpPr>
        <p:cNvPr id="1" name="Shape 157"/>
        <p:cNvGrpSpPr/>
        <p:nvPr/>
      </p:nvGrpSpPr>
      <p:grpSpPr>
        <a:xfrm>
          <a:off x="0" y="0"/>
          <a:ext cx="0" cy="0"/>
          <a:chOff x="0" y="0"/>
          <a:chExt cx="0" cy="0"/>
        </a:xfrm>
      </p:grpSpPr>
      <p:pic>
        <p:nvPicPr>
          <p:cNvPr id="158" name="Google Shape;158;p28" descr="cnrc-emblem-2-inch"/>
          <p:cNvPicPr preferRelativeResize="0"/>
          <p:nvPr/>
        </p:nvPicPr>
        <p:blipFill rotWithShape="1">
          <a:blip r:embed="rId2">
            <a:alphaModFix/>
          </a:blip>
          <a:srcRect/>
          <a:stretch/>
        </p:blipFill>
        <p:spPr>
          <a:xfrm>
            <a:off x="3308809" y="1468978"/>
            <a:ext cx="2526382" cy="2526382"/>
          </a:xfrm>
          <a:prstGeom prst="rect">
            <a:avLst/>
          </a:prstGeom>
          <a:noFill/>
          <a:ln>
            <a:noFill/>
          </a:ln>
        </p:spPr>
      </p:pic>
      <p:sp>
        <p:nvSpPr>
          <p:cNvPr id="159" name="Google Shape;159;p28"/>
          <p:cNvSpPr txBox="1">
            <a:spLocks noGrp="1"/>
          </p:cNvSpPr>
          <p:nvPr>
            <p:ph type="ctrTitle"/>
          </p:nvPr>
        </p:nvSpPr>
        <p:spPr>
          <a:xfrm>
            <a:off x="0" y="228601"/>
            <a:ext cx="9144000" cy="83820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Clr>
                <a:srgbClr val="002060"/>
              </a:buClr>
              <a:buSzPts val="4000"/>
              <a:buFont typeface="Arial"/>
              <a:buNone/>
              <a:defRPr sz="4000" b="1" i="0" u="none" strike="noStrike" cap="none">
                <a:solidFill>
                  <a:srgbClr val="002060"/>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60" name="Google Shape;160;p28"/>
          <p:cNvSpPr txBox="1">
            <a:spLocks noGrp="1"/>
          </p:cNvSpPr>
          <p:nvPr>
            <p:ph type="subTitle" idx="1"/>
          </p:nvPr>
        </p:nvSpPr>
        <p:spPr>
          <a:xfrm>
            <a:off x="1371600" y="4235586"/>
            <a:ext cx="6400800" cy="1564519"/>
          </a:xfrm>
          <a:prstGeom prst="rect">
            <a:avLst/>
          </a:prstGeom>
          <a:noFill/>
          <a:ln>
            <a:noFill/>
          </a:ln>
        </p:spPr>
        <p:txBody>
          <a:bodyPr spcFirstLastPara="1" wrap="square" lIns="91425" tIns="45700" rIns="91425" bIns="45700" anchor="t" anchorCtr="0">
            <a:noAutofit/>
          </a:bodyPr>
          <a:lstStyle>
            <a:lvl1pPr marR="0" lvl="0" algn="ctr" rtl="0">
              <a:spcBef>
                <a:spcPts val="480"/>
              </a:spcBef>
              <a:spcAft>
                <a:spcPts val="0"/>
              </a:spcAft>
              <a:buClr>
                <a:schemeClr val="dk1"/>
              </a:buClr>
              <a:buSzPts val="2400"/>
              <a:buFont typeface="Arial"/>
              <a:buNone/>
              <a:defRPr sz="2400" b="1" i="0" u="none" strike="noStrike" cap="none">
                <a:solidFill>
                  <a:schemeClr val="dk1"/>
                </a:solidFill>
                <a:latin typeface="Arial"/>
                <a:ea typeface="Arial"/>
                <a:cs typeface="Arial"/>
                <a:sym typeface="Arial"/>
              </a:defRPr>
            </a:lvl1pPr>
            <a:lvl2pPr marR="0" lvl="1" algn="ctr" rtl="0">
              <a:spcBef>
                <a:spcPts val="560"/>
              </a:spcBef>
              <a:spcAft>
                <a:spcPts val="0"/>
              </a:spcAft>
              <a:buClr>
                <a:srgbClr val="888888"/>
              </a:buClr>
              <a:buSzPts val="2800"/>
              <a:buFont typeface="Arial"/>
              <a:buNone/>
              <a:defRPr sz="2800" b="0" i="0" u="none" strike="noStrike" cap="none">
                <a:solidFill>
                  <a:srgbClr val="888888"/>
                </a:solidFill>
                <a:latin typeface="Arial"/>
                <a:ea typeface="Arial"/>
                <a:cs typeface="Arial"/>
                <a:sym typeface="Arial"/>
              </a:defRPr>
            </a:lvl2pPr>
            <a:lvl3pPr marR="0" lvl="2" algn="ctr" rtl="0">
              <a:spcBef>
                <a:spcPts val="480"/>
              </a:spcBef>
              <a:spcAft>
                <a:spcPts val="0"/>
              </a:spcAft>
              <a:buClr>
                <a:srgbClr val="888888"/>
              </a:buClr>
              <a:buSzPts val="2400"/>
              <a:buFont typeface="Arial"/>
              <a:buNone/>
              <a:defRPr sz="2400" b="0" i="0" u="none" strike="noStrike" cap="none">
                <a:solidFill>
                  <a:srgbClr val="888888"/>
                </a:solidFill>
                <a:latin typeface="Arial"/>
                <a:ea typeface="Arial"/>
                <a:cs typeface="Arial"/>
                <a:sym typeface="Arial"/>
              </a:defRPr>
            </a:lvl3pPr>
            <a:lvl4pPr marR="0" lvl="3" algn="ctr" rtl="0">
              <a:spcBef>
                <a:spcPts val="400"/>
              </a:spcBef>
              <a:spcAft>
                <a:spcPts val="0"/>
              </a:spcAft>
              <a:buClr>
                <a:srgbClr val="888888"/>
              </a:buClr>
              <a:buSzPts val="2000"/>
              <a:buFont typeface="Arial"/>
              <a:buNone/>
              <a:defRPr sz="2000" b="0" i="0" u="none" strike="noStrike" cap="none">
                <a:solidFill>
                  <a:srgbClr val="888888"/>
                </a:solidFill>
                <a:latin typeface="Arial"/>
                <a:ea typeface="Arial"/>
                <a:cs typeface="Arial"/>
                <a:sym typeface="Arial"/>
              </a:defRPr>
            </a:lvl4pPr>
            <a:lvl5pPr marR="0" lvl="4" algn="ctr" rtl="0">
              <a:spcBef>
                <a:spcPts val="400"/>
              </a:spcBef>
              <a:spcAft>
                <a:spcPts val="0"/>
              </a:spcAft>
              <a:buClr>
                <a:srgbClr val="888888"/>
              </a:buClr>
              <a:buSzPts val="2000"/>
              <a:buFont typeface="Arial"/>
              <a:buNone/>
              <a:defRPr sz="2000" b="0" i="0" u="none" strike="noStrike" cap="none">
                <a:solidFill>
                  <a:srgbClr val="888888"/>
                </a:solidFill>
                <a:latin typeface="Arial"/>
                <a:ea typeface="Arial"/>
                <a:cs typeface="Arial"/>
                <a:sym typeface="Arial"/>
              </a:defRPr>
            </a:lvl5pPr>
            <a:lvl6pPr marR="0" lvl="5" algn="ctr" rtl="0">
              <a:spcBef>
                <a:spcPts val="400"/>
              </a:spcBef>
              <a:spcAft>
                <a:spcPts val="0"/>
              </a:spcAft>
              <a:buClr>
                <a:srgbClr val="888888"/>
              </a:buClr>
              <a:buSzPts val="2000"/>
              <a:buFont typeface="Arial"/>
              <a:buNone/>
              <a:defRPr sz="2000" b="0" i="0" u="none" strike="noStrike" cap="none">
                <a:solidFill>
                  <a:srgbClr val="888888"/>
                </a:solidFill>
                <a:latin typeface="Arial"/>
                <a:ea typeface="Arial"/>
                <a:cs typeface="Arial"/>
                <a:sym typeface="Arial"/>
              </a:defRPr>
            </a:lvl6pPr>
            <a:lvl7pPr marR="0" lvl="6" algn="ctr" rtl="0">
              <a:spcBef>
                <a:spcPts val="400"/>
              </a:spcBef>
              <a:spcAft>
                <a:spcPts val="0"/>
              </a:spcAft>
              <a:buClr>
                <a:srgbClr val="888888"/>
              </a:buClr>
              <a:buSzPts val="2000"/>
              <a:buFont typeface="Arial"/>
              <a:buNone/>
              <a:defRPr sz="2000" b="0" i="0" u="none" strike="noStrike" cap="none">
                <a:solidFill>
                  <a:srgbClr val="888888"/>
                </a:solidFill>
                <a:latin typeface="Arial"/>
                <a:ea typeface="Arial"/>
                <a:cs typeface="Arial"/>
                <a:sym typeface="Arial"/>
              </a:defRPr>
            </a:lvl7pPr>
            <a:lvl8pPr marR="0" lvl="7" algn="ctr" rtl="0">
              <a:spcBef>
                <a:spcPts val="400"/>
              </a:spcBef>
              <a:spcAft>
                <a:spcPts val="0"/>
              </a:spcAft>
              <a:buClr>
                <a:srgbClr val="888888"/>
              </a:buClr>
              <a:buSzPts val="2000"/>
              <a:buFont typeface="Arial"/>
              <a:buNone/>
              <a:defRPr sz="2000" b="0" i="0" u="none" strike="noStrike" cap="none">
                <a:solidFill>
                  <a:srgbClr val="888888"/>
                </a:solidFill>
                <a:latin typeface="Arial"/>
                <a:ea typeface="Arial"/>
                <a:cs typeface="Arial"/>
                <a:sym typeface="Arial"/>
              </a:defRPr>
            </a:lvl8pPr>
            <a:lvl9pPr marR="0" lvl="8" algn="ctr" rtl="0">
              <a:spcBef>
                <a:spcPts val="400"/>
              </a:spcBef>
              <a:spcAft>
                <a:spcPts val="0"/>
              </a:spcAft>
              <a:buClr>
                <a:srgbClr val="888888"/>
              </a:buClr>
              <a:buSzPts val="2000"/>
              <a:buFont typeface="Arial"/>
              <a:buNone/>
              <a:defRPr sz="2000" b="0" i="0" u="none" strike="noStrike" cap="none">
                <a:solidFill>
                  <a:srgbClr val="888888"/>
                </a:solidFill>
                <a:latin typeface="Arial"/>
                <a:ea typeface="Arial"/>
                <a:cs typeface="Arial"/>
                <a:sym typeface="Arial"/>
              </a:defRPr>
            </a:lvl9pPr>
          </a:lstStyle>
          <a:p>
            <a:endParaRPr/>
          </a:p>
        </p:txBody>
      </p:sp>
      <p:cxnSp>
        <p:nvCxnSpPr>
          <p:cNvPr id="161" name="Google Shape;161;p28"/>
          <p:cNvCxnSpPr/>
          <p:nvPr/>
        </p:nvCxnSpPr>
        <p:spPr>
          <a:xfrm>
            <a:off x="228600" y="6625718"/>
            <a:ext cx="8686800" cy="0"/>
          </a:xfrm>
          <a:prstGeom prst="straightConnector1">
            <a:avLst/>
          </a:prstGeom>
          <a:noFill/>
          <a:ln w="57150" cap="flat" cmpd="sng">
            <a:solidFill>
              <a:srgbClr val="000066"/>
            </a:solidFill>
            <a:prstDash val="solid"/>
            <a:round/>
            <a:headEnd type="none" w="med" len="med"/>
            <a:tailEnd type="none" w="med" len="med"/>
          </a:ln>
        </p:spPr>
      </p:cxnSp>
      <p:grpSp>
        <p:nvGrpSpPr>
          <p:cNvPr id="162" name="Google Shape;162;p28"/>
          <p:cNvGrpSpPr/>
          <p:nvPr/>
        </p:nvGrpSpPr>
        <p:grpSpPr>
          <a:xfrm>
            <a:off x="228600" y="1121571"/>
            <a:ext cx="8686800" cy="76200"/>
            <a:chOff x="228600" y="1173163"/>
            <a:chExt cx="8686800" cy="76200"/>
          </a:xfrm>
        </p:grpSpPr>
        <p:cxnSp>
          <p:nvCxnSpPr>
            <p:cNvPr id="163" name="Google Shape;163;p28"/>
            <p:cNvCxnSpPr/>
            <p:nvPr/>
          </p:nvCxnSpPr>
          <p:spPr>
            <a:xfrm>
              <a:off x="228600" y="1173163"/>
              <a:ext cx="8686800" cy="0"/>
            </a:xfrm>
            <a:prstGeom prst="straightConnector1">
              <a:avLst/>
            </a:prstGeom>
            <a:noFill/>
            <a:ln w="57150" cap="flat" cmpd="sng">
              <a:solidFill>
                <a:srgbClr val="000066"/>
              </a:solidFill>
              <a:prstDash val="solid"/>
              <a:round/>
              <a:headEnd type="none" w="med" len="med"/>
              <a:tailEnd type="none" w="med" len="med"/>
            </a:ln>
          </p:spPr>
        </p:cxnSp>
        <p:cxnSp>
          <p:nvCxnSpPr>
            <p:cNvPr id="164" name="Google Shape;164;p28"/>
            <p:cNvCxnSpPr/>
            <p:nvPr/>
          </p:nvCxnSpPr>
          <p:spPr>
            <a:xfrm>
              <a:off x="228600" y="1249363"/>
              <a:ext cx="8686800" cy="0"/>
            </a:xfrm>
            <a:prstGeom prst="straightConnector1">
              <a:avLst/>
            </a:prstGeom>
            <a:noFill/>
            <a:ln w="34925" cap="flat" cmpd="sng">
              <a:solidFill>
                <a:srgbClr val="B98200"/>
              </a:solidFill>
              <a:prstDash val="solid"/>
              <a:round/>
              <a:headEnd type="none" w="med" len="med"/>
              <a:tailEnd type="none" w="med" len="med"/>
            </a:ln>
          </p:spPr>
        </p:cxnSp>
      </p:grpSp>
      <p:pic>
        <p:nvPicPr>
          <p:cNvPr id="165" name="Google Shape;165;p28"/>
          <p:cNvPicPr preferRelativeResize="0"/>
          <p:nvPr/>
        </p:nvPicPr>
        <p:blipFill rotWithShape="1">
          <a:blip r:embed="rId3">
            <a:alphaModFix/>
          </a:blip>
          <a:srcRect/>
          <a:stretch/>
        </p:blipFill>
        <p:spPr>
          <a:xfrm>
            <a:off x="8005812" y="5675161"/>
            <a:ext cx="909588" cy="909588"/>
          </a:xfrm>
          <a:prstGeom prst="rect">
            <a:avLst/>
          </a:prstGeom>
          <a:noFill/>
          <a:ln>
            <a:noFill/>
          </a:ln>
        </p:spPr>
      </p:pic>
    </p:spTree>
  </p:cSld>
  <p:clrMapOvr>
    <a:masterClrMapping/>
  </p:clrMapOvr>
  <p:extLst>
    <p:ext uri="{DCECCB84-F9BA-43D5-87BE-67443E8EF086}">
      <p15:sldGuideLst xmlns:p15="http://schemas.microsoft.com/office/powerpoint/2012/main">
        <p15:guide id="1" pos="2880">
          <p15:clr>
            <a:srgbClr val="FBAE40"/>
          </p15:clr>
        </p15:guide>
        <p15:guide id="2" orient="horz" pos="2160">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NSTC_Title Slide">
  <p:cSld name="NSTC_Title Slide">
    <p:spTree>
      <p:nvGrpSpPr>
        <p:cNvPr id="1" name="Shape 166"/>
        <p:cNvGrpSpPr/>
        <p:nvPr/>
      </p:nvGrpSpPr>
      <p:grpSpPr>
        <a:xfrm>
          <a:off x="0" y="0"/>
          <a:ext cx="0" cy="0"/>
          <a:chOff x="0" y="0"/>
          <a:chExt cx="0" cy="0"/>
        </a:xfrm>
      </p:grpSpPr>
      <p:sp>
        <p:nvSpPr>
          <p:cNvPr id="167" name="Google Shape;167;p29"/>
          <p:cNvSpPr txBox="1">
            <a:spLocks noGrp="1"/>
          </p:cNvSpPr>
          <p:nvPr>
            <p:ph type="ctrTitle"/>
          </p:nvPr>
        </p:nvSpPr>
        <p:spPr>
          <a:xfrm>
            <a:off x="0" y="228601"/>
            <a:ext cx="9144000" cy="83820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Clr>
                <a:srgbClr val="002060"/>
              </a:buClr>
              <a:buSzPts val="4000"/>
              <a:buFont typeface="Arial"/>
              <a:buNone/>
              <a:defRPr sz="4000" b="1" i="0" u="none" strike="noStrike" cap="none">
                <a:solidFill>
                  <a:srgbClr val="002060"/>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68" name="Google Shape;168;p29"/>
          <p:cNvSpPr txBox="1">
            <a:spLocks noGrp="1"/>
          </p:cNvSpPr>
          <p:nvPr>
            <p:ph type="subTitle" idx="1"/>
          </p:nvPr>
        </p:nvSpPr>
        <p:spPr>
          <a:xfrm>
            <a:off x="1371600" y="4235586"/>
            <a:ext cx="6400800" cy="1564519"/>
          </a:xfrm>
          <a:prstGeom prst="rect">
            <a:avLst/>
          </a:prstGeom>
          <a:noFill/>
          <a:ln>
            <a:noFill/>
          </a:ln>
        </p:spPr>
        <p:txBody>
          <a:bodyPr spcFirstLastPara="1" wrap="square" lIns="91425" tIns="45700" rIns="91425" bIns="45700" anchor="t" anchorCtr="0">
            <a:noAutofit/>
          </a:bodyPr>
          <a:lstStyle>
            <a:lvl1pPr marR="0" lvl="0" algn="ctr" rtl="0">
              <a:spcBef>
                <a:spcPts val="480"/>
              </a:spcBef>
              <a:spcAft>
                <a:spcPts val="0"/>
              </a:spcAft>
              <a:buClr>
                <a:schemeClr val="dk1"/>
              </a:buClr>
              <a:buSzPts val="2400"/>
              <a:buFont typeface="Arial"/>
              <a:buNone/>
              <a:defRPr sz="2400" b="1" i="0" u="none" strike="noStrike" cap="none">
                <a:solidFill>
                  <a:schemeClr val="dk1"/>
                </a:solidFill>
                <a:latin typeface="Arial"/>
                <a:ea typeface="Arial"/>
                <a:cs typeface="Arial"/>
                <a:sym typeface="Arial"/>
              </a:defRPr>
            </a:lvl1pPr>
            <a:lvl2pPr marR="0" lvl="1" algn="ctr" rtl="0">
              <a:spcBef>
                <a:spcPts val="560"/>
              </a:spcBef>
              <a:spcAft>
                <a:spcPts val="0"/>
              </a:spcAft>
              <a:buClr>
                <a:srgbClr val="888888"/>
              </a:buClr>
              <a:buSzPts val="2800"/>
              <a:buFont typeface="Arial"/>
              <a:buNone/>
              <a:defRPr sz="2800" b="0" i="0" u="none" strike="noStrike" cap="none">
                <a:solidFill>
                  <a:srgbClr val="888888"/>
                </a:solidFill>
                <a:latin typeface="Arial"/>
                <a:ea typeface="Arial"/>
                <a:cs typeface="Arial"/>
                <a:sym typeface="Arial"/>
              </a:defRPr>
            </a:lvl2pPr>
            <a:lvl3pPr marR="0" lvl="2" algn="ctr" rtl="0">
              <a:spcBef>
                <a:spcPts val="480"/>
              </a:spcBef>
              <a:spcAft>
                <a:spcPts val="0"/>
              </a:spcAft>
              <a:buClr>
                <a:srgbClr val="888888"/>
              </a:buClr>
              <a:buSzPts val="2400"/>
              <a:buFont typeface="Arial"/>
              <a:buNone/>
              <a:defRPr sz="2400" b="0" i="0" u="none" strike="noStrike" cap="none">
                <a:solidFill>
                  <a:srgbClr val="888888"/>
                </a:solidFill>
                <a:latin typeface="Arial"/>
                <a:ea typeface="Arial"/>
                <a:cs typeface="Arial"/>
                <a:sym typeface="Arial"/>
              </a:defRPr>
            </a:lvl3pPr>
            <a:lvl4pPr marR="0" lvl="3" algn="ctr" rtl="0">
              <a:spcBef>
                <a:spcPts val="400"/>
              </a:spcBef>
              <a:spcAft>
                <a:spcPts val="0"/>
              </a:spcAft>
              <a:buClr>
                <a:srgbClr val="888888"/>
              </a:buClr>
              <a:buSzPts val="2000"/>
              <a:buFont typeface="Arial"/>
              <a:buNone/>
              <a:defRPr sz="2000" b="0" i="0" u="none" strike="noStrike" cap="none">
                <a:solidFill>
                  <a:srgbClr val="888888"/>
                </a:solidFill>
                <a:latin typeface="Arial"/>
                <a:ea typeface="Arial"/>
                <a:cs typeface="Arial"/>
                <a:sym typeface="Arial"/>
              </a:defRPr>
            </a:lvl4pPr>
            <a:lvl5pPr marR="0" lvl="4" algn="ctr" rtl="0">
              <a:spcBef>
                <a:spcPts val="400"/>
              </a:spcBef>
              <a:spcAft>
                <a:spcPts val="0"/>
              </a:spcAft>
              <a:buClr>
                <a:srgbClr val="888888"/>
              </a:buClr>
              <a:buSzPts val="2000"/>
              <a:buFont typeface="Arial"/>
              <a:buNone/>
              <a:defRPr sz="2000" b="0" i="0" u="none" strike="noStrike" cap="none">
                <a:solidFill>
                  <a:srgbClr val="888888"/>
                </a:solidFill>
                <a:latin typeface="Arial"/>
                <a:ea typeface="Arial"/>
                <a:cs typeface="Arial"/>
                <a:sym typeface="Arial"/>
              </a:defRPr>
            </a:lvl5pPr>
            <a:lvl6pPr marR="0" lvl="5" algn="ctr" rtl="0">
              <a:spcBef>
                <a:spcPts val="400"/>
              </a:spcBef>
              <a:spcAft>
                <a:spcPts val="0"/>
              </a:spcAft>
              <a:buClr>
                <a:srgbClr val="888888"/>
              </a:buClr>
              <a:buSzPts val="2000"/>
              <a:buFont typeface="Arial"/>
              <a:buNone/>
              <a:defRPr sz="2000" b="0" i="0" u="none" strike="noStrike" cap="none">
                <a:solidFill>
                  <a:srgbClr val="888888"/>
                </a:solidFill>
                <a:latin typeface="Arial"/>
                <a:ea typeface="Arial"/>
                <a:cs typeface="Arial"/>
                <a:sym typeface="Arial"/>
              </a:defRPr>
            </a:lvl6pPr>
            <a:lvl7pPr marR="0" lvl="6" algn="ctr" rtl="0">
              <a:spcBef>
                <a:spcPts val="400"/>
              </a:spcBef>
              <a:spcAft>
                <a:spcPts val="0"/>
              </a:spcAft>
              <a:buClr>
                <a:srgbClr val="888888"/>
              </a:buClr>
              <a:buSzPts val="2000"/>
              <a:buFont typeface="Arial"/>
              <a:buNone/>
              <a:defRPr sz="2000" b="0" i="0" u="none" strike="noStrike" cap="none">
                <a:solidFill>
                  <a:srgbClr val="888888"/>
                </a:solidFill>
                <a:latin typeface="Arial"/>
                <a:ea typeface="Arial"/>
                <a:cs typeface="Arial"/>
                <a:sym typeface="Arial"/>
              </a:defRPr>
            </a:lvl7pPr>
            <a:lvl8pPr marR="0" lvl="7" algn="ctr" rtl="0">
              <a:spcBef>
                <a:spcPts val="400"/>
              </a:spcBef>
              <a:spcAft>
                <a:spcPts val="0"/>
              </a:spcAft>
              <a:buClr>
                <a:srgbClr val="888888"/>
              </a:buClr>
              <a:buSzPts val="2000"/>
              <a:buFont typeface="Arial"/>
              <a:buNone/>
              <a:defRPr sz="2000" b="0" i="0" u="none" strike="noStrike" cap="none">
                <a:solidFill>
                  <a:srgbClr val="888888"/>
                </a:solidFill>
                <a:latin typeface="Arial"/>
                <a:ea typeface="Arial"/>
                <a:cs typeface="Arial"/>
                <a:sym typeface="Arial"/>
              </a:defRPr>
            </a:lvl8pPr>
            <a:lvl9pPr marR="0" lvl="8" algn="ctr" rtl="0">
              <a:spcBef>
                <a:spcPts val="400"/>
              </a:spcBef>
              <a:spcAft>
                <a:spcPts val="0"/>
              </a:spcAft>
              <a:buClr>
                <a:srgbClr val="888888"/>
              </a:buClr>
              <a:buSzPts val="2000"/>
              <a:buFont typeface="Arial"/>
              <a:buNone/>
              <a:defRPr sz="2000" b="0" i="0" u="none" strike="noStrike" cap="none">
                <a:solidFill>
                  <a:srgbClr val="888888"/>
                </a:solidFill>
                <a:latin typeface="Arial"/>
                <a:ea typeface="Arial"/>
                <a:cs typeface="Arial"/>
                <a:sym typeface="Arial"/>
              </a:defRPr>
            </a:lvl9pPr>
          </a:lstStyle>
          <a:p>
            <a:endParaRPr/>
          </a:p>
        </p:txBody>
      </p:sp>
      <p:cxnSp>
        <p:nvCxnSpPr>
          <p:cNvPr id="169" name="Google Shape;169;p29"/>
          <p:cNvCxnSpPr/>
          <p:nvPr/>
        </p:nvCxnSpPr>
        <p:spPr>
          <a:xfrm>
            <a:off x="228600" y="6625718"/>
            <a:ext cx="8686800" cy="0"/>
          </a:xfrm>
          <a:prstGeom prst="straightConnector1">
            <a:avLst/>
          </a:prstGeom>
          <a:noFill/>
          <a:ln w="57150" cap="flat" cmpd="sng">
            <a:solidFill>
              <a:srgbClr val="000066"/>
            </a:solidFill>
            <a:prstDash val="solid"/>
            <a:round/>
            <a:headEnd type="none" w="med" len="med"/>
            <a:tailEnd type="none" w="med" len="med"/>
          </a:ln>
        </p:spPr>
      </p:cxnSp>
      <p:grpSp>
        <p:nvGrpSpPr>
          <p:cNvPr id="170" name="Google Shape;170;p29"/>
          <p:cNvGrpSpPr/>
          <p:nvPr/>
        </p:nvGrpSpPr>
        <p:grpSpPr>
          <a:xfrm>
            <a:off x="228600" y="1121571"/>
            <a:ext cx="8686800" cy="76200"/>
            <a:chOff x="228600" y="1173163"/>
            <a:chExt cx="8686800" cy="76200"/>
          </a:xfrm>
        </p:grpSpPr>
        <p:cxnSp>
          <p:nvCxnSpPr>
            <p:cNvPr id="171" name="Google Shape;171;p29"/>
            <p:cNvCxnSpPr/>
            <p:nvPr/>
          </p:nvCxnSpPr>
          <p:spPr>
            <a:xfrm>
              <a:off x="228600" y="1173163"/>
              <a:ext cx="8686800" cy="0"/>
            </a:xfrm>
            <a:prstGeom prst="straightConnector1">
              <a:avLst/>
            </a:prstGeom>
            <a:noFill/>
            <a:ln w="57150" cap="flat" cmpd="sng">
              <a:solidFill>
                <a:srgbClr val="000066"/>
              </a:solidFill>
              <a:prstDash val="solid"/>
              <a:round/>
              <a:headEnd type="none" w="med" len="med"/>
              <a:tailEnd type="none" w="med" len="med"/>
            </a:ln>
          </p:spPr>
        </p:cxnSp>
        <p:cxnSp>
          <p:nvCxnSpPr>
            <p:cNvPr id="172" name="Google Shape;172;p29"/>
            <p:cNvCxnSpPr/>
            <p:nvPr/>
          </p:nvCxnSpPr>
          <p:spPr>
            <a:xfrm>
              <a:off x="228600" y="1249363"/>
              <a:ext cx="8686800" cy="0"/>
            </a:xfrm>
            <a:prstGeom prst="straightConnector1">
              <a:avLst/>
            </a:prstGeom>
            <a:noFill/>
            <a:ln w="34925" cap="flat" cmpd="sng">
              <a:solidFill>
                <a:srgbClr val="B98200"/>
              </a:solidFill>
              <a:prstDash val="solid"/>
              <a:round/>
              <a:headEnd type="none" w="med" len="med"/>
              <a:tailEnd type="none" w="med" len="med"/>
            </a:ln>
          </p:spPr>
        </p:cxnSp>
      </p:grpSp>
      <p:pic>
        <p:nvPicPr>
          <p:cNvPr id="173" name="Google Shape;173;p29"/>
          <p:cNvPicPr preferRelativeResize="0"/>
          <p:nvPr/>
        </p:nvPicPr>
        <p:blipFill rotWithShape="1">
          <a:blip r:embed="rId2">
            <a:alphaModFix/>
          </a:blip>
          <a:srcRect/>
          <a:stretch/>
        </p:blipFill>
        <p:spPr>
          <a:xfrm>
            <a:off x="8005812" y="5675161"/>
            <a:ext cx="909588" cy="909588"/>
          </a:xfrm>
          <a:prstGeom prst="rect">
            <a:avLst/>
          </a:prstGeom>
          <a:noFill/>
          <a:ln>
            <a:noFill/>
          </a:ln>
        </p:spPr>
      </p:pic>
      <p:pic>
        <p:nvPicPr>
          <p:cNvPr id="174" name="Google Shape;174;p29"/>
          <p:cNvPicPr preferRelativeResize="0"/>
          <p:nvPr/>
        </p:nvPicPr>
        <p:blipFill rotWithShape="1">
          <a:blip r:embed="rId3">
            <a:alphaModFix/>
          </a:blip>
          <a:srcRect/>
          <a:stretch/>
        </p:blipFill>
        <p:spPr>
          <a:xfrm>
            <a:off x="3484333" y="1307027"/>
            <a:ext cx="2178792" cy="2819304"/>
          </a:xfrm>
          <a:prstGeom prst="rect">
            <a:avLst/>
          </a:prstGeom>
          <a:noFill/>
          <a:ln>
            <a:noFill/>
          </a:ln>
        </p:spPr>
      </p:pic>
    </p:spTree>
  </p:cSld>
  <p:clrMapOvr>
    <a:masterClrMapping/>
  </p:clrMapOvr>
  <p:extLst>
    <p:ext uri="{DCECCB84-F9BA-43D5-87BE-67443E8EF086}">
      <p15:sldGuideLst xmlns:p15="http://schemas.microsoft.com/office/powerpoint/2012/main">
        <p15:guide id="1" pos="2880">
          <p15:clr>
            <a:srgbClr val="FBAE40"/>
          </p15:clr>
        </p15:guide>
        <p15:guide id="2" orient="horz" pos="2160">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Bumbper Sticker">
  <p:cSld name="Bumbper Sticker">
    <p:spTree>
      <p:nvGrpSpPr>
        <p:cNvPr id="1" name="Shape 175"/>
        <p:cNvGrpSpPr/>
        <p:nvPr/>
      </p:nvGrpSpPr>
      <p:grpSpPr>
        <a:xfrm>
          <a:off x="0" y="0"/>
          <a:ext cx="0" cy="0"/>
          <a:chOff x="0" y="0"/>
          <a:chExt cx="0" cy="0"/>
        </a:xfrm>
      </p:grpSpPr>
      <p:sp>
        <p:nvSpPr>
          <p:cNvPr id="176" name="Google Shape;176;p30"/>
          <p:cNvSpPr txBox="1">
            <a:spLocks noGrp="1"/>
          </p:cNvSpPr>
          <p:nvPr>
            <p:ph type="title"/>
          </p:nvPr>
        </p:nvSpPr>
        <p:spPr>
          <a:xfrm>
            <a:off x="457200" y="228600"/>
            <a:ext cx="8458200" cy="777240"/>
          </a:xfrm>
          <a:prstGeom prst="rect">
            <a:avLst/>
          </a:prstGeom>
          <a:noFill/>
          <a:ln>
            <a:noFill/>
          </a:ln>
        </p:spPr>
        <p:txBody>
          <a:bodyPr spcFirstLastPara="1" wrap="square" lIns="91425" tIns="45700" rIns="0" bIns="45700" anchor="ctr" anchorCtr="0">
            <a:noAutofit/>
          </a:bodyPr>
          <a:lstStyle>
            <a:lvl1pPr marR="0" lvl="0" algn="r" rtl="0">
              <a:spcBef>
                <a:spcPts val="0"/>
              </a:spcBef>
              <a:spcAft>
                <a:spcPts val="0"/>
              </a:spcAft>
              <a:buClr>
                <a:srgbClr val="002060"/>
              </a:buClr>
              <a:buSzPts val="3200"/>
              <a:buFont typeface="Arial"/>
              <a:buNone/>
              <a:defRPr sz="3200" b="1" i="0" u="none" strike="noStrike" cap="none">
                <a:solidFill>
                  <a:srgbClr val="002060"/>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77" name="Google Shape;177;p30"/>
          <p:cNvSpPr txBox="1">
            <a:spLocks noGrp="1"/>
          </p:cNvSpPr>
          <p:nvPr>
            <p:ph type="body" idx="1"/>
          </p:nvPr>
        </p:nvSpPr>
        <p:spPr>
          <a:xfrm>
            <a:off x="228600" y="1295400"/>
            <a:ext cx="8686800" cy="4779962"/>
          </a:xfrm>
          <a:prstGeom prst="rect">
            <a:avLst/>
          </a:prstGeom>
          <a:noFill/>
          <a:ln>
            <a:noFill/>
          </a:ln>
        </p:spPr>
        <p:txBody>
          <a:bodyPr spcFirstLastPara="1" wrap="square" lIns="0" tIns="0" rIns="0" bIns="0" anchor="t" anchorCtr="0">
            <a:noAutofit/>
          </a:bodyPr>
          <a:lstStyle>
            <a:lvl1pPr marL="457200" marR="0" lvl="0" indent="-355600" algn="l" rtl="0">
              <a:spcBef>
                <a:spcPts val="0"/>
              </a:spcBef>
              <a:spcAft>
                <a:spcPts val="0"/>
              </a:spcAft>
              <a:buClr>
                <a:schemeClr val="dk1"/>
              </a:buClr>
              <a:buSzPts val="2000"/>
              <a:buFont typeface="Noto Sans Symbols"/>
              <a:buChar char="▪"/>
              <a:defRPr sz="2000" b="1" i="0" u="none" strike="noStrike" cap="none">
                <a:solidFill>
                  <a:schemeClr val="dk1"/>
                </a:solidFill>
                <a:latin typeface="Arial"/>
                <a:ea typeface="Arial"/>
                <a:cs typeface="Arial"/>
                <a:sym typeface="Arial"/>
              </a:defRPr>
            </a:lvl1pPr>
            <a:lvl2pPr marL="914400" marR="0" lvl="1" indent="-342900" algn="l" rtl="0">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2pPr>
            <a:lvl3pPr marL="1371600" marR="0" lvl="2" indent="-330200" algn="l" rtl="0">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17500" algn="l" rtl="0">
              <a:spcBef>
                <a:spcPts val="280"/>
              </a:spcBef>
              <a:spcAft>
                <a:spcPts val="0"/>
              </a:spcAft>
              <a:buClr>
                <a:schemeClr val="dk1"/>
              </a:buClr>
              <a:buSzPts val="1400"/>
              <a:buFont typeface="Noto Sans Symbols"/>
              <a:buChar char="▪"/>
              <a:defRPr sz="1400" b="0" i="0" u="none" strike="noStrike" cap="none">
                <a:solidFill>
                  <a:schemeClr val="dk1"/>
                </a:solidFill>
                <a:latin typeface="Arial"/>
                <a:ea typeface="Arial"/>
                <a:cs typeface="Arial"/>
                <a:sym typeface="Arial"/>
              </a:defRPr>
            </a:lvl4pPr>
            <a:lvl5pPr marL="2286000" marR="0" lvl="4" indent="-304800" algn="l" rtl="0">
              <a:spcBef>
                <a:spcPts val="24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grpSp>
        <p:nvGrpSpPr>
          <p:cNvPr id="178" name="Google Shape;178;p30"/>
          <p:cNvGrpSpPr/>
          <p:nvPr/>
        </p:nvGrpSpPr>
        <p:grpSpPr>
          <a:xfrm>
            <a:off x="228600" y="1121571"/>
            <a:ext cx="8686800" cy="76200"/>
            <a:chOff x="228600" y="1173163"/>
            <a:chExt cx="8686800" cy="76200"/>
          </a:xfrm>
        </p:grpSpPr>
        <p:cxnSp>
          <p:nvCxnSpPr>
            <p:cNvPr id="179" name="Google Shape;179;p30"/>
            <p:cNvCxnSpPr/>
            <p:nvPr/>
          </p:nvCxnSpPr>
          <p:spPr>
            <a:xfrm>
              <a:off x="228600" y="1173163"/>
              <a:ext cx="8686800" cy="0"/>
            </a:xfrm>
            <a:prstGeom prst="straightConnector1">
              <a:avLst/>
            </a:prstGeom>
            <a:noFill/>
            <a:ln w="57150" cap="flat" cmpd="sng">
              <a:solidFill>
                <a:srgbClr val="000066"/>
              </a:solidFill>
              <a:prstDash val="solid"/>
              <a:round/>
              <a:headEnd type="none" w="med" len="med"/>
              <a:tailEnd type="none" w="med" len="med"/>
            </a:ln>
          </p:spPr>
        </p:cxnSp>
        <p:cxnSp>
          <p:nvCxnSpPr>
            <p:cNvPr id="180" name="Google Shape;180;p30"/>
            <p:cNvCxnSpPr/>
            <p:nvPr/>
          </p:nvCxnSpPr>
          <p:spPr>
            <a:xfrm>
              <a:off x="228600" y="1249363"/>
              <a:ext cx="8686800" cy="0"/>
            </a:xfrm>
            <a:prstGeom prst="straightConnector1">
              <a:avLst/>
            </a:prstGeom>
            <a:noFill/>
            <a:ln w="34925" cap="flat" cmpd="sng">
              <a:solidFill>
                <a:srgbClr val="B98200"/>
              </a:solidFill>
              <a:prstDash val="solid"/>
              <a:round/>
              <a:headEnd type="none" w="med" len="med"/>
              <a:tailEnd type="none" w="med" len="med"/>
            </a:ln>
          </p:spPr>
        </p:cxnSp>
      </p:grpSp>
      <p:cxnSp>
        <p:nvCxnSpPr>
          <p:cNvPr id="181" name="Google Shape;181;p30"/>
          <p:cNvCxnSpPr/>
          <p:nvPr/>
        </p:nvCxnSpPr>
        <p:spPr>
          <a:xfrm>
            <a:off x="228600" y="6625718"/>
            <a:ext cx="8686800" cy="0"/>
          </a:xfrm>
          <a:prstGeom prst="straightConnector1">
            <a:avLst/>
          </a:prstGeom>
          <a:noFill/>
          <a:ln w="57150" cap="flat" cmpd="sng">
            <a:solidFill>
              <a:srgbClr val="000066"/>
            </a:solidFill>
            <a:prstDash val="solid"/>
            <a:round/>
            <a:headEnd type="none" w="med" len="med"/>
            <a:tailEnd type="none" w="med" len="med"/>
          </a:ln>
        </p:spPr>
      </p:cxnSp>
      <p:sp>
        <p:nvSpPr>
          <p:cNvPr id="182" name="Google Shape;182;p30"/>
          <p:cNvSpPr txBox="1">
            <a:spLocks noGrp="1"/>
          </p:cNvSpPr>
          <p:nvPr>
            <p:ph type="sldNum" idx="12"/>
          </p:nvPr>
        </p:nvSpPr>
        <p:spPr>
          <a:xfrm>
            <a:off x="8381997" y="6617253"/>
            <a:ext cx="533400" cy="240748"/>
          </a:xfrm>
          <a:prstGeom prst="rect">
            <a:avLst/>
          </a:prstGeom>
          <a:noFill/>
          <a:ln>
            <a:noFill/>
          </a:ln>
        </p:spPr>
        <p:txBody>
          <a:bodyPr spcFirstLastPara="1" wrap="square" lIns="91425" tIns="45700" rIns="0" bIns="45700" anchor="t" anchorCtr="0">
            <a:noAutofit/>
          </a:bodyPr>
          <a:lstStyle>
            <a:lvl1pPr marL="0" marR="0" lvl="0" indent="0" algn="r" rtl="0">
              <a:spcBef>
                <a:spcPts val="0"/>
              </a:spcBef>
              <a:buNone/>
              <a:defRPr sz="1000">
                <a:solidFill>
                  <a:srgbClr val="000000"/>
                </a:solidFill>
                <a:latin typeface="Arial"/>
                <a:ea typeface="Arial"/>
                <a:cs typeface="Arial"/>
                <a:sym typeface="Arial"/>
              </a:defRPr>
            </a:lvl1pPr>
            <a:lvl2pPr marL="0" marR="0" lvl="1" indent="0" algn="r" rtl="0">
              <a:spcBef>
                <a:spcPts val="0"/>
              </a:spcBef>
              <a:buNone/>
              <a:defRPr sz="1000">
                <a:solidFill>
                  <a:srgbClr val="000000"/>
                </a:solidFill>
                <a:latin typeface="Arial"/>
                <a:ea typeface="Arial"/>
                <a:cs typeface="Arial"/>
                <a:sym typeface="Arial"/>
              </a:defRPr>
            </a:lvl2pPr>
            <a:lvl3pPr marL="0" marR="0" lvl="2" indent="0" algn="r" rtl="0">
              <a:spcBef>
                <a:spcPts val="0"/>
              </a:spcBef>
              <a:buNone/>
              <a:defRPr sz="1000">
                <a:solidFill>
                  <a:srgbClr val="000000"/>
                </a:solidFill>
                <a:latin typeface="Arial"/>
                <a:ea typeface="Arial"/>
                <a:cs typeface="Arial"/>
                <a:sym typeface="Arial"/>
              </a:defRPr>
            </a:lvl3pPr>
            <a:lvl4pPr marL="0" marR="0" lvl="3" indent="0" algn="r" rtl="0">
              <a:spcBef>
                <a:spcPts val="0"/>
              </a:spcBef>
              <a:buNone/>
              <a:defRPr sz="1000">
                <a:solidFill>
                  <a:srgbClr val="000000"/>
                </a:solidFill>
                <a:latin typeface="Arial"/>
                <a:ea typeface="Arial"/>
                <a:cs typeface="Arial"/>
                <a:sym typeface="Arial"/>
              </a:defRPr>
            </a:lvl4pPr>
            <a:lvl5pPr marL="0" marR="0" lvl="4" indent="0" algn="r" rtl="0">
              <a:spcBef>
                <a:spcPts val="0"/>
              </a:spcBef>
              <a:buNone/>
              <a:defRPr sz="1000">
                <a:solidFill>
                  <a:srgbClr val="000000"/>
                </a:solidFill>
                <a:latin typeface="Arial"/>
                <a:ea typeface="Arial"/>
                <a:cs typeface="Arial"/>
                <a:sym typeface="Arial"/>
              </a:defRPr>
            </a:lvl5pPr>
            <a:lvl6pPr marL="0" marR="0" lvl="5" indent="0" algn="r" rtl="0">
              <a:spcBef>
                <a:spcPts val="0"/>
              </a:spcBef>
              <a:buNone/>
              <a:defRPr sz="1000">
                <a:solidFill>
                  <a:srgbClr val="000000"/>
                </a:solidFill>
                <a:latin typeface="Arial"/>
                <a:ea typeface="Arial"/>
                <a:cs typeface="Arial"/>
                <a:sym typeface="Arial"/>
              </a:defRPr>
            </a:lvl6pPr>
            <a:lvl7pPr marL="0" marR="0" lvl="6" indent="0" algn="r" rtl="0">
              <a:spcBef>
                <a:spcPts val="0"/>
              </a:spcBef>
              <a:buNone/>
              <a:defRPr sz="1000">
                <a:solidFill>
                  <a:srgbClr val="000000"/>
                </a:solidFill>
                <a:latin typeface="Arial"/>
                <a:ea typeface="Arial"/>
                <a:cs typeface="Arial"/>
                <a:sym typeface="Arial"/>
              </a:defRPr>
            </a:lvl7pPr>
            <a:lvl8pPr marL="0" marR="0" lvl="7" indent="0" algn="r" rtl="0">
              <a:spcBef>
                <a:spcPts val="0"/>
              </a:spcBef>
              <a:buNone/>
              <a:defRPr sz="1000">
                <a:solidFill>
                  <a:srgbClr val="000000"/>
                </a:solidFill>
                <a:latin typeface="Arial"/>
                <a:ea typeface="Arial"/>
                <a:cs typeface="Arial"/>
                <a:sym typeface="Arial"/>
              </a:defRPr>
            </a:lvl8pPr>
            <a:lvl9pPr marL="0" marR="0" lvl="8" indent="0" algn="r" rtl="0">
              <a:spcBef>
                <a:spcPts val="0"/>
              </a:spcBef>
              <a:buNone/>
              <a:defRPr sz="1000">
                <a:solidFill>
                  <a:srgbClr val="000000"/>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
        <p:nvSpPr>
          <p:cNvPr id="183" name="Google Shape;183;p30"/>
          <p:cNvSpPr txBox="1">
            <a:spLocks noGrp="1"/>
          </p:cNvSpPr>
          <p:nvPr>
            <p:ph type="body" idx="2"/>
          </p:nvPr>
        </p:nvSpPr>
        <p:spPr>
          <a:xfrm>
            <a:off x="233363" y="6106188"/>
            <a:ext cx="8682034" cy="458834"/>
          </a:xfrm>
          <a:prstGeom prst="rect">
            <a:avLst/>
          </a:prstGeom>
          <a:gradFill>
            <a:gsLst>
              <a:gs pos="0">
                <a:srgbClr val="002060"/>
              </a:gs>
              <a:gs pos="100000">
                <a:srgbClr val="0000FF"/>
              </a:gs>
            </a:gsLst>
            <a:lin ang="16200000" scaled="0"/>
          </a:gradFill>
          <a:ln>
            <a:noFill/>
          </a:ln>
        </p:spPr>
        <p:txBody>
          <a:bodyPr spcFirstLastPara="1" wrap="square" lIns="0" tIns="0" rIns="0" bIns="0" anchor="ctr" anchorCtr="0">
            <a:noAutofit/>
          </a:bodyPr>
          <a:lstStyle>
            <a:lvl1pPr marL="457200" marR="0" lvl="0" indent="-228600" algn="ctr" rtl="0">
              <a:spcBef>
                <a:spcPts val="0"/>
              </a:spcBef>
              <a:spcAft>
                <a:spcPts val="0"/>
              </a:spcAft>
              <a:buClr>
                <a:schemeClr val="lt1"/>
              </a:buClr>
              <a:buSzPts val="1800"/>
              <a:buFont typeface="Arial"/>
              <a:buNone/>
              <a:defRPr sz="1800" b="1" i="1" u="none" strike="noStrike" cap="none">
                <a:solidFill>
                  <a:schemeClr val="lt1"/>
                </a:solidFill>
                <a:latin typeface="Arial"/>
                <a:ea typeface="Arial"/>
                <a:cs typeface="Arial"/>
                <a:sym typeface="Arial"/>
              </a:defRPr>
            </a:lvl1pPr>
            <a:lvl2pPr marL="914400" marR="0" lvl="1" indent="-228600" algn="ctr" rtl="0">
              <a:spcBef>
                <a:spcPts val="360"/>
              </a:spcBef>
              <a:spcAft>
                <a:spcPts val="0"/>
              </a:spcAft>
              <a:buClr>
                <a:schemeClr val="dk1"/>
              </a:buClr>
              <a:buSzPts val="1800"/>
              <a:buFont typeface="Arial"/>
              <a:buNone/>
              <a:defRPr sz="1800" b="1" i="0" u="none" strike="noStrike" cap="none">
                <a:solidFill>
                  <a:schemeClr val="dk1"/>
                </a:solidFill>
                <a:latin typeface="Arial"/>
                <a:ea typeface="Arial"/>
                <a:cs typeface="Arial"/>
                <a:sym typeface="Arial"/>
              </a:defRPr>
            </a:lvl2pPr>
            <a:lvl3pPr marL="1371600" marR="0" lvl="2" indent="-228600" algn="ctr" rtl="0">
              <a:spcBef>
                <a:spcPts val="360"/>
              </a:spcBef>
              <a:spcAft>
                <a:spcPts val="0"/>
              </a:spcAft>
              <a:buClr>
                <a:schemeClr val="dk1"/>
              </a:buClr>
              <a:buSzPts val="1800"/>
              <a:buFont typeface="Arial"/>
              <a:buNone/>
              <a:defRPr sz="1800" b="1" i="0" u="none" strike="noStrike" cap="none">
                <a:solidFill>
                  <a:schemeClr val="dk1"/>
                </a:solidFill>
                <a:latin typeface="Arial"/>
                <a:ea typeface="Arial"/>
                <a:cs typeface="Arial"/>
                <a:sym typeface="Arial"/>
              </a:defRPr>
            </a:lvl3pPr>
            <a:lvl4pPr marL="1828800" marR="0" lvl="3" indent="-228600" algn="ctr" rtl="0">
              <a:spcBef>
                <a:spcPts val="360"/>
              </a:spcBef>
              <a:spcAft>
                <a:spcPts val="0"/>
              </a:spcAft>
              <a:buClr>
                <a:schemeClr val="dk1"/>
              </a:buClr>
              <a:buSzPts val="1800"/>
              <a:buFont typeface="Arial"/>
              <a:buNone/>
              <a:defRPr sz="1800" b="1" i="0" u="none" strike="noStrike" cap="none">
                <a:solidFill>
                  <a:schemeClr val="dk1"/>
                </a:solidFill>
                <a:latin typeface="Arial"/>
                <a:ea typeface="Arial"/>
                <a:cs typeface="Arial"/>
                <a:sym typeface="Arial"/>
              </a:defRPr>
            </a:lvl4pPr>
            <a:lvl5pPr marL="2286000" marR="0" lvl="4" indent="-228600" algn="ctr" rtl="0">
              <a:spcBef>
                <a:spcPts val="360"/>
              </a:spcBef>
              <a:spcAft>
                <a:spcPts val="0"/>
              </a:spcAft>
              <a:buClr>
                <a:schemeClr val="dk1"/>
              </a:buClr>
              <a:buSzPts val="1800"/>
              <a:buFont typeface="Arial"/>
              <a:buNone/>
              <a:defRPr sz="1800" b="1"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pic>
        <p:nvPicPr>
          <p:cNvPr id="184" name="Google Shape;184;p30"/>
          <p:cNvPicPr preferRelativeResize="0"/>
          <p:nvPr/>
        </p:nvPicPr>
        <p:blipFill rotWithShape="1">
          <a:blip r:embed="rId2">
            <a:alphaModFix/>
          </a:blip>
          <a:srcRect/>
          <a:stretch/>
        </p:blipFill>
        <p:spPr>
          <a:xfrm>
            <a:off x="227014" y="232520"/>
            <a:ext cx="777240" cy="777240"/>
          </a:xfrm>
          <a:prstGeom prst="rect">
            <a:avLst/>
          </a:prstGeom>
          <a:noFill/>
          <a:ln>
            <a:noFill/>
          </a:ln>
        </p:spPr>
      </p:pic>
    </p:spTree>
  </p:cSld>
  <p:clrMapOvr>
    <a:masterClrMapping/>
  </p:clrMapOvr>
  <p:extLst>
    <p:ext uri="{DCECCB84-F9BA-43D5-87BE-67443E8EF086}">
      <p15:sldGuideLst xmlns:p15="http://schemas.microsoft.com/office/powerpoint/2012/main">
        <p15:guide id="1" pos="2880">
          <p15:clr>
            <a:srgbClr val="FBAE40"/>
          </p15:clr>
        </p15:guide>
        <p15:guide id="2" orient="horz" pos="2160">
          <p15:clr>
            <a:srgbClr val="FBAE40"/>
          </p15:clr>
        </p15:guide>
        <p15:guide id="3" orient="horz" pos="816">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2_Title and Content">
  <p:cSld name="2_Title and Content">
    <p:spTree>
      <p:nvGrpSpPr>
        <p:cNvPr id="1" name="Shape 185"/>
        <p:cNvGrpSpPr/>
        <p:nvPr/>
      </p:nvGrpSpPr>
      <p:grpSpPr>
        <a:xfrm>
          <a:off x="0" y="0"/>
          <a:ext cx="0" cy="0"/>
          <a:chOff x="0" y="0"/>
          <a:chExt cx="0" cy="0"/>
        </a:xfrm>
      </p:grpSpPr>
      <p:sp>
        <p:nvSpPr>
          <p:cNvPr id="186" name="Google Shape;186;p31"/>
          <p:cNvSpPr txBox="1">
            <a:spLocks noGrp="1"/>
          </p:cNvSpPr>
          <p:nvPr>
            <p:ph type="title"/>
          </p:nvPr>
        </p:nvSpPr>
        <p:spPr>
          <a:xfrm>
            <a:off x="457200" y="228600"/>
            <a:ext cx="8458200" cy="777240"/>
          </a:xfrm>
          <a:prstGeom prst="rect">
            <a:avLst/>
          </a:prstGeom>
          <a:noFill/>
          <a:ln>
            <a:noFill/>
          </a:ln>
        </p:spPr>
        <p:txBody>
          <a:bodyPr spcFirstLastPara="1" wrap="square" lIns="91425" tIns="45700" rIns="0" bIns="45700" anchor="ctr" anchorCtr="0">
            <a:noAutofit/>
          </a:bodyPr>
          <a:lstStyle>
            <a:lvl1pPr marR="0" lvl="0" algn="r" rtl="0">
              <a:spcBef>
                <a:spcPts val="0"/>
              </a:spcBef>
              <a:spcAft>
                <a:spcPts val="0"/>
              </a:spcAft>
              <a:buClr>
                <a:srgbClr val="002060"/>
              </a:buClr>
              <a:buSzPts val="2400"/>
              <a:buFont typeface="Arial"/>
              <a:buNone/>
              <a:defRPr sz="2400" b="1" i="0" u="none" strike="noStrike" cap="none">
                <a:solidFill>
                  <a:srgbClr val="002060"/>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87" name="Google Shape;187;p31"/>
          <p:cNvSpPr txBox="1">
            <a:spLocks noGrp="1"/>
          </p:cNvSpPr>
          <p:nvPr>
            <p:ph type="body" idx="1"/>
          </p:nvPr>
        </p:nvSpPr>
        <p:spPr>
          <a:xfrm>
            <a:off x="228600" y="1295400"/>
            <a:ext cx="8686800" cy="4779962"/>
          </a:xfrm>
          <a:prstGeom prst="rect">
            <a:avLst/>
          </a:prstGeom>
          <a:noFill/>
          <a:ln>
            <a:noFill/>
          </a:ln>
        </p:spPr>
        <p:txBody>
          <a:bodyPr spcFirstLastPara="1" wrap="square" lIns="0" tIns="0" rIns="0" bIns="0" anchor="t" anchorCtr="0">
            <a:noAutofit/>
          </a:bodyPr>
          <a:lstStyle>
            <a:lvl1pPr marL="457200" marR="0" lvl="0" indent="-323850" algn="l" rtl="0">
              <a:spcBef>
                <a:spcPts val="300"/>
              </a:spcBef>
              <a:spcAft>
                <a:spcPts val="0"/>
              </a:spcAft>
              <a:buClr>
                <a:schemeClr val="dk1"/>
              </a:buClr>
              <a:buSzPts val="1500"/>
              <a:buFont typeface="Noto Sans Symbols"/>
              <a:buChar char="▪"/>
              <a:defRPr sz="1500" b="1" i="0" u="none" strike="noStrike" cap="none">
                <a:solidFill>
                  <a:schemeClr val="dk1"/>
                </a:solidFill>
                <a:latin typeface="Arial"/>
                <a:ea typeface="Arial"/>
                <a:cs typeface="Arial"/>
                <a:sym typeface="Arial"/>
              </a:defRPr>
            </a:lvl1pPr>
            <a:lvl2pPr marL="914400" marR="0" lvl="1" indent="-314325" algn="l" rtl="0">
              <a:spcBef>
                <a:spcPts val="270"/>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2pPr>
            <a:lvl3pPr marL="1371600" marR="0" lvl="2" indent="-304800" algn="l" rtl="0">
              <a:spcBef>
                <a:spcPts val="24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3pPr>
            <a:lvl4pPr marL="1828800" marR="0" lvl="3" indent="-295275" algn="l" rtl="0">
              <a:spcBef>
                <a:spcPts val="210"/>
              </a:spcBef>
              <a:spcAft>
                <a:spcPts val="0"/>
              </a:spcAft>
              <a:buClr>
                <a:schemeClr val="dk1"/>
              </a:buClr>
              <a:buSzPts val="1050"/>
              <a:buFont typeface="Noto Sans Symbols"/>
              <a:buChar char="▪"/>
              <a:defRPr sz="1050" b="0" i="0" u="none" strike="noStrike" cap="none">
                <a:solidFill>
                  <a:schemeClr val="dk1"/>
                </a:solidFill>
                <a:latin typeface="Arial"/>
                <a:ea typeface="Arial"/>
                <a:cs typeface="Arial"/>
                <a:sym typeface="Arial"/>
              </a:defRPr>
            </a:lvl4pPr>
            <a:lvl5pPr marL="2286000" marR="0" lvl="4" indent="-285750" algn="l" rtl="0">
              <a:spcBef>
                <a:spcPts val="180"/>
              </a:spcBef>
              <a:spcAft>
                <a:spcPts val="0"/>
              </a:spcAft>
              <a:buClr>
                <a:schemeClr val="dk1"/>
              </a:buClr>
              <a:buSzPts val="900"/>
              <a:buFont typeface="Arial"/>
              <a:buChar char="•"/>
              <a:defRPr sz="9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grpSp>
        <p:nvGrpSpPr>
          <p:cNvPr id="188" name="Google Shape;188;p31"/>
          <p:cNvGrpSpPr/>
          <p:nvPr/>
        </p:nvGrpSpPr>
        <p:grpSpPr>
          <a:xfrm>
            <a:off x="228600" y="1121571"/>
            <a:ext cx="8686800" cy="76200"/>
            <a:chOff x="228600" y="1173163"/>
            <a:chExt cx="8686800" cy="76200"/>
          </a:xfrm>
        </p:grpSpPr>
        <p:cxnSp>
          <p:nvCxnSpPr>
            <p:cNvPr id="189" name="Google Shape;189;p31"/>
            <p:cNvCxnSpPr/>
            <p:nvPr/>
          </p:nvCxnSpPr>
          <p:spPr>
            <a:xfrm>
              <a:off x="228600" y="1173163"/>
              <a:ext cx="8686800" cy="0"/>
            </a:xfrm>
            <a:prstGeom prst="straightConnector1">
              <a:avLst/>
            </a:prstGeom>
            <a:noFill/>
            <a:ln w="57150" cap="flat" cmpd="sng">
              <a:solidFill>
                <a:srgbClr val="000066"/>
              </a:solidFill>
              <a:prstDash val="solid"/>
              <a:round/>
              <a:headEnd type="none" w="med" len="med"/>
              <a:tailEnd type="none" w="med" len="med"/>
            </a:ln>
          </p:spPr>
        </p:cxnSp>
        <p:cxnSp>
          <p:nvCxnSpPr>
            <p:cNvPr id="190" name="Google Shape;190;p31"/>
            <p:cNvCxnSpPr/>
            <p:nvPr/>
          </p:nvCxnSpPr>
          <p:spPr>
            <a:xfrm>
              <a:off x="228600" y="1249363"/>
              <a:ext cx="8686800" cy="0"/>
            </a:xfrm>
            <a:prstGeom prst="straightConnector1">
              <a:avLst/>
            </a:prstGeom>
            <a:noFill/>
            <a:ln w="34925" cap="flat" cmpd="sng">
              <a:solidFill>
                <a:srgbClr val="B98200"/>
              </a:solidFill>
              <a:prstDash val="solid"/>
              <a:round/>
              <a:headEnd type="none" w="med" len="med"/>
              <a:tailEnd type="none" w="med" len="med"/>
            </a:ln>
          </p:spPr>
        </p:cxnSp>
      </p:grpSp>
      <p:cxnSp>
        <p:nvCxnSpPr>
          <p:cNvPr id="191" name="Google Shape;191;p31"/>
          <p:cNvCxnSpPr/>
          <p:nvPr/>
        </p:nvCxnSpPr>
        <p:spPr>
          <a:xfrm>
            <a:off x="228600" y="6625718"/>
            <a:ext cx="8686800" cy="0"/>
          </a:xfrm>
          <a:prstGeom prst="straightConnector1">
            <a:avLst/>
          </a:prstGeom>
          <a:noFill/>
          <a:ln w="57150" cap="flat" cmpd="sng">
            <a:solidFill>
              <a:srgbClr val="000066"/>
            </a:solidFill>
            <a:prstDash val="solid"/>
            <a:round/>
            <a:headEnd type="none" w="med" len="med"/>
            <a:tailEnd type="none" w="med" len="med"/>
          </a:ln>
        </p:spPr>
      </p:cxnSp>
      <p:sp>
        <p:nvSpPr>
          <p:cNvPr id="192" name="Google Shape;192;p31"/>
          <p:cNvSpPr txBox="1">
            <a:spLocks noGrp="1"/>
          </p:cNvSpPr>
          <p:nvPr>
            <p:ph type="sldNum" idx="12"/>
          </p:nvPr>
        </p:nvSpPr>
        <p:spPr>
          <a:xfrm>
            <a:off x="8381997" y="6617253"/>
            <a:ext cx="533400" cy="240748"/>
          </a:xfrm>
          <a:prstGeom prst="rect">
            <a:avLst/>
          </a:prstGeom>
          <a:noFill/>
          <a:ln>
            <a:noFill/>
          </a:ln>
        </p:spPr>
        <p:txBody>
          <a:bodyPr spcFirstLastPara="1" wrap="square" lIns="91425" tIns="45700" rIns="0" bIns="45700" anchor="t" anchorCtr="0">
            <a:noAutofit/>
          </a:bodyPr>
          <a:lstStyle>
            <a:lvl1pPr marL="0" marR="0" lvl="0" indent="0" algn="r" rtl="0">
              <a:spcBef>
                <a:spcPts val="0"/>
              </a:spcBef>
              <a:buNone/>
              <a:defRPr sz="750">
                <a:solidFill>
                  <a:srgbClr val="000000"/>
                </a:solidFill>
                <a:latin typeface="Arial"/>
                <a:ea typeface="Arial"/>
                <a:cs typeface="Arial"/>
                <a:sym typeface="Arial"/>
              </a:defRPr>
            </a:lvl1pPr>
            <a:lvl2pPr marL="0" marR="0" lvl="1" indent="0" algn="r" rtl="0">
              <a:spcBef>
                <a:spcPts val="0"/>
              </a:spcBef>
              <a:buNone/>
              <a:defRPr sz="750">
                <a:solidFill>
                  <a:srgbClr val="000000"/>
                </a:solidFill>
                <a:latin typeface="Arial"/>
                <a:ea typeface="Arial"/>
                <a:cs typeface="Arial"/>
                <a:sym typeface="Arial"/>
              </a:defRPr>
            </a:lvl2pPr>
            <a:lvl3pPr marL="0" marR="0" lvl="2" indent="0" algn="r" rtl="0">
              <a:spcBef>
                <a:spcPts val="0"/>
              </a:spcBef>
              <a:buNone/>
              <a:defRPr sz="750">
                <a:solidFill>
                  <a:srgbClr val="000000"/>
                </a:solidFill>
                <a:latin typeface="Arial"/>
                <a:ea typeface="Arial"/>
                <a:cs typeface="Arial"/>
                <a:sym typeface="Arial"/>
              </a:defRPr>
            </a:lvl3pPr>
            <a:lvl4pPr marL="0" marR="0" lvl="3" indent="0" algn="r" rtl="0">
              <a:spcBef>
                <a:spcPts val="0"/>
              </a:spcBef>
              <a:buNone/>
              <a:defRPr sz="750">
                <a:solidFill>
                  <a:srgbClr val="000000"/>
                </a:solidFill>
                <a:latin typeface="Arial"/>
                <a:ea typeface="Arial"/>
                <a:cs typeface="Arial"/>
                <a:sym typeface="Arial"/>
              </a:defRPr>
            </a:lvl4pPr>
            <a:lvl5pPr marL="0" marR="0" lvl="4" indent="0" algn="r" rtl="0">
              <a:spcBef>
                <a:spcPts val="0"/>
              </a:spcBef>
              <a:buNone/>
              <a:defRPr sz="750">
                <a:solidFill>
                  <a:srgbClr val="000000"/>
                </a:solidFill>
                <a:latin typeface="Arial"/>
                <a:ea typeface="Arial"/>
                <a:cs typeface="Arial"/>
                <a:sym typeface="Arial"/>
              </a:defRPr>
            </a:lvl5pPr>
            <a:lvl6pPr marL="0" marR="0" lvl="5" indent="0" algn="r" rtl="0">
              <a:spcBef>
                <a:spcPts val="0"/>
              </a:spcBef>
              <a:buNone/>
              <a:defRPr sz="750">
                <a:solidFill>
                  <a:srgbClr val="000000"/>
                </a:solidFill>
                <a:latin typeface="Arial"/>
                <a:ea typeface="Arial"/>
                <a:cs typeface="Arial"/>
                <a:sym typeface="Arial"/>
              </a:defRPr>
            </a:lvl6pPr>
            <a:lvl7pPr marL="0" marR="0" lvl="6" indent="0" algn="r" rtl="0">
              <a:spcBef>
                <a:spcPts val="0"/>
              </a:spcBef>
              <a:buNone/>
              <a:defRPr sz="750">
                <a:solidFill>
                  <a:srgbClr val="000000"/>
                </a:solidFill>
                <a:latin typeface="Arial"/>
                <a:ea typeface="Arial"/>
                <a:cs typeface="Arial"/>
                <a:sym typeface="Arial"/>
              </a:defRPr>
            </a:lvl7pPr>
            <a:lvl8pPr marL="0" marR="0" lvl="7" indent="0" algn="r" rtl="0">
              <a:spcBef>
                <a:spcPts val="0"/>
              </a:spcBef>
              <a:buNone/>
              <a:defRPr sz="750">
                <a:solidFill>
                  <a:srgbClr val="000000"/>
                </a:solidFill>
                <a:latin typeface="Arial"/>
                <a:ea typeface="Arial"/>
                <a:cs typeface="Arial"/>
                <a:sym typeface="Arial"/>
              </a:defRPr>
            </a:lvl8pPr>
            <a:lvl9pPr marL="0" marR="0" lvl="8" indent="0" algn="r" rtl="0">
              <a:spcBef>
                <a:spcPts val="0"/>
              </a:spcBef>
              <a:buNone/>
              <a:defRPr sz="750">
                <a:solidFill>
                  <a:srgbClr val="000000"/>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pic>
        <p:nvPicPr>
          <p:cNvPr id="193" name="Google Shape;193;p31"/>
          <p:cNvPicPr preferRelativeResize="0"/>
          <p:nvPr/>
        </p:nvPicPr>
        <p:blipFill rotWithShape="1">
          <a:blip r:embed="rId2">
            <a:alphaModFix/>
          </a:blip>
          <a:srcRect/>
          <a:stretch/>
        </p:blipFill>
        <p:spPr>
          <a:xfrm>
            <a:off x="227014" y="232520"/>
            <a:ext cx="777240" cy="777240"/>
          </a:xfrm>
          <a:prstGeom prst="rect">
            <a:avLst/>
          </a:prstGeom>
          <a:noFill/>
          <a:ln>
            <a:noFill/>
          </a:ln>
        </p:spPr>
      </p:pic>
      <p:sp>
        <p:nvSpPr>
          <p:cNvPr id="194" name="Google Shape;194;p31"/>
          <p:cNvSpPr txBox="1">
            <a:spLocks noGrp="1"/>
          </p:cNvSpPr>
          <p:nvPr>
            <p:ph type="body" idx="2"/>
          </p:nvPr>
        </p:nvSpPr>
        <p:spPr>
          <a:xfrm>
            <a:off x="6138863" y="6688138"/>
            <a:ext cx="914400" cy="914400"/>
          </a:xfrm>
          <a:prstGeom prst="rect">
            <a:avLst/>
          </a:prstGeom>
          <a:noFill/>
          <a:ln>
            <a:noFill/>
          </a:ln>
        </p:spPr>
        <p:txBody>
          <a:bodyPr spcFirstLastPara="1" wrap="square" lIns="91425" tIns="45700" rIns="91425" bIns="45700" anchor="t" anchorCtr="0">
            <a:no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Tree>
  </p:cSld>
  <p:clrMapOvr>
    <a:masterClrMapping/>
  </p:clrMapOvr>
  <p:extLst>
    <p:ext uri="{DCECCB84-F9BA-43D5-87BE-67443E8EF086}">
      <p15:sldGuideLst xmlns:p15="http://schemas.microsoft.com/office/powerpoint/2012/main">
        <p15:guide id="1" pos="2880">
          <p15:clr>
            <a:srgbClr val="FBAE40"/>
          </p15:clr>
        </p15:guide>
        <p15:guide id="2" orient="horz" pos="816">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3_Title and Content">
  <p:cSld name="3_Title and Content">
    <p:spTree>
      <p:nvGrpSpPr>
        <p:cNvPr id="1" name="Shape 195"/>
        <p:cNvGrpSpPr/>
        <p:nvPr/>
      </p:nvGrpSpPr>
      <p:grpSpPr>
        <a:xfrm>
          <a:off x="0" y="0"/>
          <a:ext cx="0" cy="0"/>
          <a:chOff x="0" y="0"/>
          <a:chExt cx="0" cy="0"/>
        </a:xfrm>
      </p:grpSpPr>
      <p:sp>
        <p:nvSpPr>
          <p:cNvPr id="196" name="Google Shape;196;p32"/>
          <p:cNvSpPr txBox="1">
            <a:spLocks noGrp="1"/>
          </p:cNvSpPr>
          <p:nvPr>
            <p:ph type="title"/>
          </p:nvPr>
        </p:nvSpPr>
        <p:spPr>
          <a:xfrm>
            <a:off x="457200" y="228600"/>
            <a:ext cx="8458200" cy="777240"/>
          </a:xfrm>
          <a:prstGeom prst="rect">
            <a:avLst/>
          </a:prstGeom>
          <a:noFill/>
          <a:ln>
            <a:noFill/>
          </a:ln>
        </p:spPr>
        <p:txBody>
          <a:bodyPr spcFirstLastPara="1" wrap="square" lIns="91425" tIns="45700" rIns="0" bIns="45700" anchor="ctr" anchorCtr="0">
            <a:noAutofit/>
          </a:bodyPr>
          <a:lstStyle>
            <a:lvl1pPr marR="0" lvl="0" algn="r" rtl="0">
              <a:spcBef>
                <a:spcPts val="0"/>
              </a:spcBef>
              <a:spcAft>
                <a:spcPts val="0"/>
              </a:spcAft>
              <a:buClr>
                <a:srgbClr val="002060"/>
              </a:buClr>
              <a:buSzPts val="2400"/>
              <a:buFont typeface="Arial"/>
              <a:buNone/>
              <a:defRPr sz="2400" b="1" i="0" u="none" strike="noStrike" cap="none">
                <a:solidFill>
                  <a:srgbClr val="002060"/>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97" name="Google Shape;197;p32"/>
          <p:cNvSpPr txBox="1">
            <a:spLocks noGrp="1"/>
          </p:cNvSpPr>
          <p:nvPr>
            <p:ph type="body" idx="1"/>
          </p:nvPr>
        </p:nvSpPr>
        <p:spPr>
          <a:xfrm>
            <a:off x="228600" y="1295400"/>
            <a:ext cx="8686800" cy="4779962"/>
          </a:xfrm>
          <a:prstGeom prst="rect">
            <a:avLst/>
          </a:prstGeom>
          <a:noFill/>
          <a:ln>
            <a:noFill/>
          </a:ln>
        </p:spPr>
        <p:txBody>
          <a:bodyPr spcFirstLastPara="1" wrap="square" lIns="0" tIns="0" rIns="0" bIns="0" anchor="t" anchorCtr="0">
            <a:noAutofit/>
          </a:bodyPr>
          <a:lstStyle>
            <a:lvl1pPr marL="457200" marR="0" lvl="0" indent="-323850" algn="l" rtl="0">
              <a:spcBef>
                <a:spcPts val="300"/>
              </a:spcBef>
              <a:spcAft>
                <a:spcPts val="0"/>
              </a:spcAft>
              <a:buClr>
                <a:schemeClr val="dk1"/>
              </a:buClr>
              <a:buSzPts val="1500"/>
              <a:buFont typeface="Noto Sans Symbols"/>
              <a:buChar char="▪"/>
              <a:defRPr sz="1500" b="1" i="0" u="none" strike="noStrike" cap="none">
                <a:solidFill>
                  <a:schemeClr val="dk1"/>
                </a:solidFill>
                <a:latin typeface="Arial"/>
                <a:ea typeface="Arial"/>
                <a:cs typeface="Arial"/>
                <a:sym typeface="Arial"/>
              </a:defRPr>
            </a:lvl1pPr>
            <a:lvl2pPr marL="914400" marR="0" lvl="1" indent="-314325" algn="l" rtl="0">
              <a:spcBef>
                <a:spcPts val="270"/>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2pPr>
            <a:lvl3pPr marL="1371600" marR="0" lvl="2" indent="-304800" algn="l" rtl="0">
              <a:spcBef>
                <a:spcPts val="24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3pPr>
            <a:lvl4pPr marL="1828800" marR="0" lvl="3" indent="-295275" algn="l" rtl="0">
              <a:spcBef>
                <a:spcPts val="210"/>
              </a:spcBef>
              <a:spcAft>
                <a:spcPts val="0"/>
              </a:spcAft>
              <a:buClr>
                <a:schemeClr val="dk1"/>
              </a:buClr>
              <a:buSzPts val="1050"/>
              <a:buFont typeface="Noto Sans Symbols"/>
              <a:buChar char="▪"/>
              <a:defRPr sz="1050" b="0" i="0" u="none" strike="noStrike" cap="none">
                <a:solidFill>
                  <a:schemeClr val="dk1"/>
                </a:solidFill>
                <a:latin typeface="Arial"/>
                <a:ea typeface="Arial"/>
                <a:cs typeface="Arial"/>
                <a:sym typeface="Arial"/>
              </a:defRPr>
            </a:lvl4pPr>
            <a:lvl5pPr marL="2286000" marR="0" lvl="4" indent="-285750" algn="l" rtl="0">
              <a:spcBef>
                <a:spcPts val="180"/>
              </a:spcBef>
              <a:spcAft>
                <a:spcPts val="0"/>
              </a:spcAft>
              <a:buClr>
                <a:schemeClr val="dk1"/>
              </a:buClr>
              <a:buSzPts val="900"/>
              <a:buFont typeface="Arial"/>
              <a:buChar char="•"/>
              <a:defRPr sz="9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grpSp>
        <p:nvGrpSpPr>
          <p:cNvPr id="198" name="Google Shape;198;p32"/>
          <p:cNvGrpSpPr/>
          <p:nvPr/>
        </p:nvGrpSpPr>
        <p:grpSpPr>
          <a:xfrm>
            <a:off x="228600" y="1121571"/>
            <a:ext cx="8686800" cy="76200"/>
            <a:chOff x="228600" y="1173163"/>
            <a:chExt cx="8686800" cy="76200"/>
          </a:xfrm>
        </p:grpSpPr>
        <p:cxnSp>
          <p:nvCxnSpPr>
            <p:cNvPr id="199" name="Google Shape;199;p32"/>
            <p:cNvCxnSpPr/>
            <p:nvPr/>
          </p:nvCxnSpPr>
          <p:spPr>
            <a:xfrm>
              <a:off x="228600" y="1173163"/>
              <a:ext cx="8686800" cy="0"/>
            </a:xfrm>
            <a:prstGeom prst="straightConnector1">
              <a:avLst/>
            </a:prstGeom>
            <a:noFill/>
            <a:ln w="57150" cap="flat" cmpd="sng">
              <a:solidFill>
                <a:srgbClr val="000066"/>
              </a:solidFill>
              <a:prstDash val="solid"/>
              <a:round/>
              <a:headEnd type="none" w="med" len="med"/>
              <a:tailEnd type="none" w="med" len="med"/>
            </a:ln>
          </p:spPr>
        </p:cxnSp>
        <p:cxnSp>
          <p:nvCxnSpPr>
            <p:cNvPr id="200" name="Google Shape;200;p32"/>
            <p:cNvCxnSpPr/>
            <p:nvPr/>
          </p:nvCxnSpPr>
          <p:spPr>
            <a:xfrm>
              <a:off x="228600" y="1249363"/>
              <a:ext cx="8686800" cy="0"/>
            </a:xfrm>
            <a:prstGeom prst="straightConnector1">
              <a:avLst/>
            </a:prstGeom>
            <a:noFill/>
            <a:ln w="34925" cap="flat" cmpd="sng">
              <a:solidFill>
                <a:srgbClr val="B98200"/>
              </a:solidFill>
              <a:prstDash val="solid"/>
              <a:round/>
              <a:headEnd type="none" w="med" len="med"/>
              <a:tailEnd type="none" w="med" len="med"/>
            </a:ln>
          </p:spPr>
        </p:cxnSp>
      </p:grpSp>
      <p:cxnSp>
        <p:nvCxnSpPr>
          <p:cNvPr id="201" name="Google Shape;201;p32"/>
          <p:cNvCxnSpPr/>
          <p:nvPr/>
        </p:nvCxnSpPr>
        <p:spPr>
          <a:xfrm>
            <a:off x="228600" y="6625718"/>
            <a:ext cx="8686800" cy="0"/>
          </a:xfrm>
          <a:prstGeom prst="straightConnector1">
            <a:avLst/>
          </a:prstGeom>
          <a:noFill/>
          <a:ln w="57150" cap="flat" cmpd="sng">
            <a:solidFill>
              <a:srgbClr val="000066"/>
            </a:solidFill>
            <a:prstDash val="solid"/>
            <a:round/>
            <a:headEnd type="none" w="med" len="med"/>
            <a:tailEnd type="none" w="med" len="med"/>
          </a:ln>
        </p:spPr>
      </p:cxnSp>
      <p:sp>
        <p:nvSpPr>
          <p:cNvPr id="202" name="Google Shape;202;p32"/>
          <p:cNvSpPr txBox="1">
            <a:spLocks noGrp="1"/>
          </p:cNvSpPr>
          <p:nvPr>
            <p:ph type="sldNum" idx="12"/>
          </p:nvPr>
        </p:nvSpPr>
        <p:spPr>
          <a:xfrm>
            <a:off x="8381997" y="6617253"/>
            <a:ext cx="533400" cy="240748"/>
          </a:xfrm>
          <a:prstGeom prst="rect">
            <a:avLst/>
          </a:prstGeom>
          <a:noFill/>
          <a:ln>
            <a:noFill/>
          </a:ln>
        </p:spPr>
        <p:txBody>
          <a:bodyPr spcFirstLastPara="1" wrap="square" lIns="91425" tIns="45700" rIns="0" bIns="45700" anchor="t" anchorCtr="0">
            <a:noAutofit/>
          </a:bodyPr>
          <a:lstStyle>
            <a:lvl1pPr marL="0" marR="0" lvl="0" indent="0" algn="r" rtl="0">
              <a:spcBef>
                <a:spcPts val="0"/>
              </a:spcBef>
              <a:buNone/>
              <a:defRPr sz="750">
                <a:solidFill>
                  <a:srgbClr val="000000"/>
                </a:solidFill>
                <a:latin typeface="Arial"/>
                <a:ea typeface="Arial"/>
                <a:cs typeface="Arial"/>
                <a:sym typeface="Arial"/>
              </a:defRPr>
            </a:lvl1pPr>
            <a:lvl2pPr marL="0" marR="0" lvl="1" indent="0" algn="r" rtl="0">
              <a:spcBef>
                <a:spcPts val="0"/>
              </a:spcBef>
              <a:buNone/>
              <a:defRPr sz="750">
                <a:solidFill>
                  <a:srgbClr val="000000"/>
                </a:solidFill>
                <a:latin typeface="Arial"/>
                <a:ea typeface="Arial"/>
                <a:cs typeface="Arial"/>
                <a:sym typeface="Arial"/>
              </a:defRPr>
            </a:lvl2pPr>
            <a:lvl3pPr marL="0" marR="0" lvl="2" indent="0" algn="r" rtl="0">
              <a:spcBef>
                <a:spcPts val="0"/>
              </a:spcBef>
              <a:buNone/>
              <a:defRPr sz="750">
                <a:solidFill>
                  <a:srgbClr val="000000"/>
                </a:solidFill>
                <a:latin typeface="Arial"/>
                <a:ea typeface="Arial"/>
                <a:cs typeface="Arial"/>
                <a:sym typeface="Arial"/>
              </a:defRPr>
            </a:lvl3pPr>
            <a:lvl4pPr marL="0" marR="0" lvl="3" indent="0" algn="r" rtl="0">
              <a:spcBef>
                <a:spcPts val="0"/>
              </a:spcBef>
              <a:buNone/>
              <a:defRPr sz="750">
                <a:solidFill>
                  <a:srgbClr val="000000"/>
                </a:solidFill>
                <a:latin typeface="Arial"/>
                <a:ea typeface="Arial"/>
                <a:cs typeface="Arial"/>
                <a:sym typeface="Arial"/>
              </a:defRPr>
            </a:lvl4pPr>
            <a:lvl5pPr marL="0" marR="0" lvl="4" indent="0" algn="r" rtl="0">
              <a:spcBef>
                <a:spcPts val="0"/>
              </a:spcBef>
              <a:buNone/>
              <a:defRPr sz="750">
                <a:solidFill>
                  <a:srgbClr val="000000"/>
                </a:solidFill>
                <a:latin typeface="Arial"/>
                <a:ea typeface="Arial"/>
                <a:cs typeface="Arial"/>
                <a:sym typeface="Arial"/>
              </a:defRPr>
            </a:lvl5pPr>
            <a:lvl6pPr marL="0" marR="0" lvl="5" indent="0" algn="r" rtl="0">
              <a:spcBef>
                <a:spcPts val="0"/>
              </a:spcBef>
              <a:buNone/>
              <a:defRPr sz="750">
                <a:solidFill>
                  <a:srgbClr val="000000"/>
                </a:solidFill>
                <a:latin typeface="Arial"/>
                <a:ea typeface="Arial"/>
                <a:cs typeface="Arial"/>
                <a:sym typeface="Arial"/>
              </a:defRPr>
            </a:lvl6pPr>
            <a:lvl7pPr marL="0" marR="0" lvl="6" indent="0" algn="r" rtl="0">
              <a:spcBef>
                <a:spcPts val="0"/>
              </a:spcBef>
              <a:buNone/>
              <a:defRPr sz="750">
                <a:solidFill>
                  <a:srgbClr val="000000"/>
                </a:solidFill>
                <a:latin typeface="Arial"/>
                <a:ea typeface="Arial"/>
                <a:cs typeface="Arial"/>
                <a:sym typeface="Arial"/>
              </a:defRPr>
            </a:lvl7pPr>
            <a:lvl8pPr marL="0" marR="0" lvl="7" indent="0" algn="r" rtl="0">
              <a:spcBef>
                <a:spcPts val="0"/>
              </a:spcBef>
              <a:buNone/>
              <a:defRPr sz="750">
                <a:solidFill>
                  <a:srgbClr val="000000"/>
                </a:solidFill>
                <a:latin typeface="Arial"/>
                <a:ea typeface="Arial"/>
                <a:cs typeface="Arial"/>
                <a:sym typeface="Arial"/>
              </a:defRPr>
            </a:lvl8pPr>
            <a:lvl9pPr marL="0" marR="0" lvl="8" indent="0" algn="r" rtl="0">
              <a:spcBef>
                <a:spcPts val="0"/>
              </a:spcBef>
              <a:buNone/>
              <a:defRPr sz="750">
                <a:solidFill>
                  <a:srgbClr val="000000"/>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pic>
        <p:nvPicPr>
          <p:cNvPr id="203" name="Google Shape;203;p32"/>
          <p:cNvPicPr preferRelativeResize="0"/>
          <p:nvPr/>
        </p:nvPicPr>
        <p:blipFill rotWithShape="1">
          <a:blip r:embed="rId2">
            <a:alphaModFix/>
          </a:blip>
          <a:srcRect/>
          <a:stretch/>
        </p:blipFill>
        <p:spPr>
          <a:xfrm>
            <a:off x="227014" y="232520"/>
            <a:ext cx="777240" cy="777240"/>
          </a:xfrm>
          <a:prstGeom prst="rect">
            <a:avLst/>
          </a:prstGeom>
          <a:noFill/>
          <a:ln>
            <a:noFill/>
          </a:ln>
        </p:spPr>
      </p:pic>
      <p:sp>
        <p:nvSpPr>
          <p:cNvPr id="204" name="Google Shape;204;p32"/>
          <p:cNvSpPr txBox="1">
            <a:spLocks noGrp="1"/>
          </p:cNvSpPr>
          <p:nvPr>
            <p:ph type="body" idx="2"/>
          </p:nvPr>
        </p:nvSpPr>
        <p:spPr>
          <a:xfrm>
            <a:off x="6138863" y="6688138"/>
            <a:ext cx="914400" cy="914400"/>
          </a:xfrm>
          <a:prstGeom prst="rect">
            <a:avLst/>
          </a:prstGeom>
          <a:noFill/>
          <a:ln>
            <a:noFill/>
          </a:ln>
        </p:spPr>
        <p:txBody>
          <a:bodyPr spcFirstLastPara="1" wrap="square" lIns="91425" tIns="45700" rIns="91425" bIns="45700" anchor="t" anchorCtr="0">
            <a:no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Tree>
  </p:cSld>
  <p:clrMapOvr>
    <a:masterClrMapping/>
  </p:clrMapOvr>
  <p:extLst>
    <p:ext uri="{DCECCB84-F9BA-43D5-87BE-67443E8EF086}">
      <p15:sldGuideLst xmlns:p15="http://schemas.microsoft.com/office/powerpoint/2012/main">
        <p15:guide id="1" pos="2880">
          <p15:clr>
            <a:srgbClr val="FBAE40"/>
          </p15:clr>
        </p15:guide>
        <p15:guide id="2" orient="horz" pos="816">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CNP_Title Slide">
  <p:cSld name="CNP_Title Slide">
    <p:spTree>
      <p:nvGrpSpPr>
        <p:cNvPr id="1" name="Shape 20"/>
        <p:cNvGrpSpPr/>
        <p:nvPr/>
      </p:nvGrpSpPr>
      <p:grpSpPr>
        <a:xfrm>
          <a:off x="0" y="0"/>
          <a:ext cx="0" cy="0"/>
          <a:chOff x="0" y="0"/>
          <a:chExt cx="0" cy="0"/>
        </a:xfrm>
      </p:grpSpPr>
      <p:sp>
        <p:nvSpPr>
          <p:cNvPr id="21" name="Google Shape;21;p16"/>
          <p:cNvSpPr txBox="1">
            <a:spLocks noGrp="1"/>
          </p:cNvSpPr>
          <p:nvPr>
            <p:ph type="ctrTitle"/>
          </p:nvPr>
        </p:nvSpPr>
        <p:spPr>
          <a:xfrm>
            <a:off x="0" y="228601"/>
            <a:ext cx="9144000" cy="83820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Clr>
                <a:srgbClr val="002060"/>
              </a:buClr>
              <a:buSzPts val="4000"/>
              <a:buFont typeface="Arial"/>
              <a:buNone/>
              <a:defRPr sz="4000" b="1" i="0" u="none" strike="noStrike" cap="none">
                <a:solidFill>
                  <a:srgbClr val="002060"/>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2" name="Google Shape;22;p16"/>
          <p:cNvSpPr txBox="1">
            <a:spLocks noGrp="1"/>
          </p:cNvSpPr>
          <p:nvPr>
            <p:ph type="subTitle" idx="1"/>
          </p:nvPr>
        </p:nvSpPr>
        <p:spPr>
          <a:xfrm>
            <a:off x="1371600" y="4235586"/>
            <a:ext cx="6400800" cy="1600200"/>
          </a:xfrm>
          <a:prstGeom prst="rect">
            <a:avLst/>
          </a:prstGeom>
          <a:noFill/>
          <a:ln>
            <a:noFill/>
          </a:ln>
        </p:spPr>
        <p:txBody>
          <a:bodyPr spcFirstLastPara="1" wrap="square" lIns="91425" tIns="45700" rIns="91425" bIns="45700" anchor="t" anchorCtr="0">
            <a:noAutofit/>
          </a:bodyPr>
          <a:lstStyle>
            <a:lvl1pPr marR="0" lvl="0" algn="ctr" rtl="0">
              <a:spcBef>
                <a:spcPts val="480"/>
              </a:spcBef>
              <a:spcAft>
                <a:spcPts val="0"/>
              </a:spcAft>
              <a:buClr>
                <a:schemeClr val="dk1"/>
              </a:buClr>
              <a:buSzPts val="2400"/>
              <a:buFont typeface="Arial"/>
              <a:buNone/>
              <a:defRPr sz="2400" b="1" i="0" u="none" strike="noStrike" cap="none">
                <a:solidFill>
                  <a:schemeClr val="dk1"/>
                </a:solidFill>
                <a:latin typeface="Arial"/>
                <a:ea typeface="Arial"/>
                <a:cs typeface="Arial"/>
                <a:sym typeface="Arial"/>
              </a:defRPr>
            </a:lvl1pPr>
            <a:lvl2pPr marR="0" lvl="1" algn="ctr" rtl="0">
              <a:spcBef>
                <a:spcPts val="560"/>
              </a:spcBef>
              <a:spcAft>
                <a:spcPts val="0"/>
              </a:spcAft>
              <a:buClr>
                <a:srgbClr val="888888"/>
              </a:buClr>
              <a:buSzPts val="2800"/>
              <a:buFont typeface="Arial"/>
              <a:buNone/>
              <a:defRPr sz="2800" b="0" i="0" u="none" strike="noStrike" cap="none">
                <a:solidFill>
                  <a:srgbClr val="888888"/>
                </a:solidFill>
                <a:latin typeface="Arial"/>
                <a:ea typeface="Arial"/>
                <a:cs typeface="Arial"/>
                <a:sym typeface="Arial"/>
              </a:defRPr>
            </a:lvl2pPr>
            <a:lvl3pPr marR="0" lvl="2" algn="ctr" rtl="0">
              <a:spcBef>
                <a:spcPts val="480"/>
              </a:spcBef>
              <a:spcAft>
                <a:spcPts val="0"/>
              </a:spcAft>
              <a:buClr>
                <a:srgbClr val="888888"/>
              </a:buClr>
              <a:buSzPts val="2400"/>
              <a:buFont typeface="Arial"/>
              <a:buNone/>
              <a:defRPr sz="2400" b="0" i="0" u="none" strike="noStrike" cap="none">
                <a:solidFill>
                  <a:srgbClr val="888888"/>
                </a:solidFill>
                <a:latin typeface="Arial"/>
                <a:ea typeface="Arial"/>
                <a:cs typeface="Arial"/>
                <a:sym typeface="Arial"/>
              </a:defRPr>
            </a:lvl3pPr>
            <a:lvl4pPr marR="0" lvl="3" algn="ctr" rtl="0">
              <a:spcBef>
                <a:spcPts val="400"/>
              </a:spcBef>
              <a:spcAft>
                <a:spcPts val="0"/>
              </a:spcAft>
              <a:buClr>
                <a:srgbClr val="888888"/>
              </a:buClr>
              <a:buSzPts val="2000"/>
              <a:buFont typeface="Arial"/>
              <a:buNone/>
              <a:defRPr sz="2000" b="0" i="0" u="none" strike="noStrike" cap="none">
                <a:solidFill>
                  <a:srgbClr val="888888"/>
                </a:solidFill>
                <a:latin typeface="Arial"/>
                <a:ea typeface="Arial"/>
                <a:cs typeface="Arial"/>
                <a:sym typeface="Arial"/>
              </a:defRPr>
            </a:lvl4pPr>
            <a:lvl5pPr marR="0" lvl="4" algn="ctr" rtl="0">
              <a:spcBef>
                <a:spcPts val="400"/>
              </a:spcBef>
              <a:spcAft>
                <a:spcPts val="0"/>
              </a:spcAft>
              <a:buClr>
                <a:srgbClr val="888888"/>
              </a:buClr>
              <a:buSzPts val="2000"/>
              <a:buFont typeface="Arial"/>
              <a:buNone/>
              <a:defRPr sz="2000" b="0" i="0" u="none" strike="noStrike" cap="none">
                <a:solidFill>
                  <a:srgbClr val="888888"/>
                </a:solidFill>
                <a:latin typeface="Arial"/>
                <a:ea typeface="Arial"/>
                <a:cs typeface="Arial"/>
                <a:sym typeface="Arial"/>
              </a:defRPr>
            </a:lvl5pPr>
            <a:lvl6pPr marR="0" lvl="5" algn="ctr" rtl="0">
              <a:spcBef>
                <a:spcPts val="400"/>
              </a:spcBef>
              <a:spcAft>
                <a:spcPts val="0"/>
              </a:spcAft>
              <a:buClr>
                <a:srgbClr val="888888"/>
              </a:buClr>
              <a:buSzPts val="2000"/>
              <a:buFont typeface="Arial"/>
              <a:buNone/>
              <a:defRPr sz="2000" b="0" i="0" u="none" strike="noStrike" cap="none">
                <a:solidFill>
                  <a:srgbClr val="888888"/>
                </a:solidFill>
                <a:latin typeface="Arial"/>
                <a:ea typeface="Arial"/>
                <a:cs typeface="Arial"/>
                <a:sym typeface="Arial"/>
              </a:defRPr>
            </a:lvl6pPr>
            <a:lvl7pPr marR="0" lvl="6" algn="ctr" rtl="0">
              <a:spcBef>
                <a:spcPts val="400"/>
              </a:spcBef>
              <a:spcAft>
                <a:spcPts val="0"/>
              </a:spcAft>
              <a:buClr>
                <a:srgbClr val="888888"/>
              </a:buClr>
              <a:buSzPts val="2000"/>
              <a:buFont typeface="Arial"/>
              <a:buNone/>
              <a:defRPr sz="2000" b="0" i="0" u="none" strike="noStrike" cap="none">
                <a:solidFill>
                  <a:srgbClr val="888888"/>
                </a:solidFill>
                <a:latin typeface="Arial"/>
                <a:ea typeface="Arial"/>
                <a:cs typeface="Arial"/>
                <a:sym typeface="Arial"/>
              </a:defRPr>
            </a:lvl7pPr>
            <a:lvl8pPr marR="0" lvl="7" algn="ctr" rtl="0">
              <a:spcBef>
                <a:spcPts val="400"/>
              </a:spcBef>
              <a:spcAft>
                <a:spcPts val="0"/>
              </a:spcAft>
              <a:buClr>
                <a:srgbClr val="888888"/>
              </a:buClr>
              <a:buSzPts val="2000"/>
              <a:buFont typeface="Arial"/>
              <a:buNone/>
              <a:defRPr sz="2000" b="0" i="0" u="none" strike="noStrike" cap="none">
                <a:solidFill>
                  <a:srgbClr val="888888"/>
                </a:solidFill>
                <a:latin typeface="Arial"/>
                <a:ea typeface="Arial"/>
                <a:cs typeface="Arial"/>
                <a:sym typeface="Arial"/>
              </a:defRPr>
            </a:lvl8pPr>
            <a:lvl9pPr marR="0" lvl="8" algn="ctr" rtl="0">
              <a:spcBef>
                <a:spcPts val="400"/>
              </a:spcBef>
              <a:spcAft>
                <a:spcPts val="0"/>
              </a:spcAft>
              <a:buClr>
                <a:srgbClr val="888888"/>
              </a:buClr>
              <a:buSzPts val="2000"/>
              <a:buFont typeface="Arial"/>
              <a:buNone/>
              <a:defRPr sz="2000" b="0" i="0" u="none" strike="noStrike" cap="none">
                <a:solidFill>
                  <a:srgbClr val="888888"/>
                </a:solidFill>
                <a:latin typeface="Arial"/>
                <a:ea typeface="Arial"/>
                <a:cs typeface="Arial"/>
                <a:sym typeface="Arial"/>
              </a:defRPr>
            </a:lvl9pPr>
          </a:lstStyle>
          <a:p>
            <a:endParaRPr/>
          </a:p>
        </p:txBody>
      </p:sp>
      <p:cxnSp>
        <p:nvCxnSpPr>
          <p:cNvPr id="23" name="Google Shape;23;p16"/>
          <p:cNvCxnSpPr/>
          <p:nvPr/>
        </p:nvCxnSpPr>
        <p:spPr>
          <a:xfrm>
            <a:off x="228600" y="6625718"/>
            <a:ext cx="8686800" cy="0"/>
          </a:xfrm>
          <a:prstGeom prst="straightConnector1">
            <a:avLst/>
          </a:prstGeom>
          <a:noFill/>
          <a:ln w="57150" cap="flat" cmpd="sng">
            <a:solidFill>
              <a:srgbClr val="000066"/>
            </a:solidFill>
            <a:prstDash val="solid"/>
            <a:round/>
            <a:headEnd type="none" w="med" len="med"/>
            <a:tailEnd type="none" w="med" len="med"/>
          </a:ln>
        </p:spPr>
      </p:cxnSp>
      <p:grpSp>
        <p:nvGrpSpPr>
          <p:cNvPr id="24" name="Google Shape;24;p16"/>
          <p:cNvGrpSpPr/>
          <p:nvPr/>
        </p:nvGrpSpPr>
        <p:grpSpPr>
          <a:xfrm>
            <a:off x="228600" y="1121571"/>
            <a:ext cx="8686800" cy="76200"/>
            <a:chOff x="228600" y="1173163"/>
            <a:chExt cx="8686800" cy="76200"/>
          </a:xfrm>
        </p:grpSpPr>
        <p:cxnSp>
          <p:nvCxnSpPr>
            <p:cNvPr id="25" name="Google Shape;25;p16"/>
            <p:cNvCxnSpPr/>
            <p:nvPr/>
          </p:nvCxnSpPr>
          <p:spPr>
            <a:xfrm>
              <a:off x="228600" y="1173163"/>
              <a:ext cx="8686800" cy="0"/>
            </a:xfrm>
            <a:prstGeom prst="straightConnector1">
              <a:avLst/>
            </a:prstGeom>
            <a:noFill/>
            <a:ln w="57150" cap="flat" cmpd="sng">
              <a:solidFill>
                <a:srgbClr val="000066"/>
              </a:solidFill>
              <a:prstDash val="solid"/>
              <a:round/>
              <a:headEnd type="none" w="med" len="med"/>
              <a:tailEnd type="none" w="med" len="med"/>
            </a:ln>
          </p:spPr>
        </p:cxnSp>
        <p:cxnSp>
          <p:nvCxnSpPr>
            <p:cNvPr id="26" name="Google Shape;26;p16"/>
            <p:cNvCxnSpPr/>
            <p:nvPr/>
          </p:nvCxnSpPr>
          <p:spPr>
            <a:xfrm>
              <a:off x="228600" y="1249363"/>
              <a:ext cx="8686800" cy="0"/>
            </a:xfrm>
            <a:prstGeom prst="straightConnector1">
              <a:avLst/>
            </a:prstGeom>
            <a:noFill/>
            <a:ln w="34925" cap="flat" cmpd="sng">
              <a:solidFill>
                <a:srgbClr val="B98200"/>
              </a:solidFill>
              <a:prstDash val="solid"/>
              <a:round/>
              <a:headEnd type="none" w="med" len="med"/>
              <a:tailEnd type="none" w="med" len="med"/>
            </a:ln>
          </p:spPr>
        </p:cxnSp>
      </p:grpSp>
      <p:pic>
        <p:nvPicPr>
          <p:cNvPr id="27" name="Google Shape;27;p16"/>
          <p:cNvPicPr preferRelativeResize="0"/>
          <p:nvPr/>
        </p:nvPicPr>
        <p:blipFill rotWithShape="1">
          <a:blip r:embed="rId2">
            <a:alphaModFix/>
          </a:blip>
          <a:srcRect/>
          <a:stretch/>
        </p:blipFill>
        <p:spPr>
          <a:xfrm>
            <a:off x="3392424" y="1567293"/>
            <a:ext cx="2359152" cy="2359152"/>
          </a:xfrm>
          <a:prstGeom prst="rect">
            <a:avLst/>
          </a:prstGeom>
          <a:noFill/>
          <a:ln>
            <a:noFill/>
          </a:ln>
        </p:spPr>
      </p:pic>
      <p:pic>
        <p:nvPicPr>
          <p:cNvPr id="28" name="Google Shape;28;p16"/>
          <p:cNvPicPr preferRelativeResize="0"/>
          <p:nvPr/>
        </p:nvPicPr>
        <p:blipFill rotWithShape="1">
          <a:blip r:embed="rId3">
            <a:alphaModFix/>
          </a:blip>
          <a:srcRect/>
          <a:stretch/>
        </p:blipFill>
        <p:spPr>
          <a:xfrm>
            <a:off x="8005812" y="5675161"/>
            <a:ext cx="909588" cy="909588"/>
          </a:xfrm>
          <a:prstGeom prst="rect">
            <a:avLst/>
          </a:prstGeom>
          <a:noFill/>
          <a:ln>
            <a:noFill/>
          </a:ln>
        </p:spPr>
      </p:pic>
    </p:spTree>
  </p:cSld>
  <p:clrMapOvr>
    <a:masterClrMapping/>
  </p:clrMapOvr>
  <p:extLst>
    <p:ext uri="{DCECCB84-F9BA-43D5-87BE-67443E8EF086}">
      <p15:sldGuideLst xmlns:p15="http://schemas.microsoft.com/office/powerpoint/2012/main">
        <p15:guide id="1" pos="2880">
          <p15:clr>
            <a:srgbClr val="FBAE40"/>
          </p15:clr>
        </p15:guide>
        <p15:guide id="2" orient="horz" pos="2160">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4_Title and Content">
  <p:cSld name="4_Title and Content">
    <p:spTree>
      <p:nvGrpSpPr>
        <p:cNvPr id="1" name="Shape 205"/>
        <p:cNvGrpSpPr/>
        <p:nvPr/>
      </p:nvGrpSpPr>
      <p:grpSpPr>
        <a:xfrm>
          <a:off x="0" y="0"/>
          <a:ext cx="0" cy="0"/>
          <a:chOff x="0" y="0"/>
          <a:chExt cx="0" cy="0"/>
        </a:xfrm>
      </p:grpSpPr>
      <p:sp>
        <p:nvSpPr>
          <p:cNvPr id="206" name="Google Shape;206;p33"/>
          <p:cNvSpPr txBox="1">
            <a:spLocks noGrp="1"/>
          </p:cNvSpPr>
          <p:nvPr>
            <p:ph type="title"/>
          </p:nvPr>
        </p:nvSpPr>
        <p:spPr>
          <a:xfrm>
            <a:off x="457200" y="228600"/>
            <a:ext cx="8458200" cy="777240"/>
          </a:xfrm>
          <a:prstGeom prst="rect">
            <a:avLst/>
          </a:prstGeom>
          <a:noFill/>
          <a:ln>
            <a:noFill/>
          </a:ln>
        </p:spPr>
        <p:txBody>
          <a:bodyPr spcFirstLastPara="1" wrap="square" lIns="91425" tIns="45700" rIns="0" bIns="45700" anchor="ctr" anchorCtr="0">
            <a:noAutofit/>
          </a:bodyPr>
          <a:lstStyle>
            <a:lvl1pPr marR="0" lvl="0" algn="r" rtl="0">
              <a:spcBef>
                <a:spcPts val="0"/>
              </a:spcBef>
              <a:spcAft>
                <a:spcPts val="0"/>
              </a:spcAft>
              <a:buClr>
                <a:srgbClr val="002060"/>
              </a:buClr>
              <a:buSzPts val="2400"/>
              <a:buFont typeface="Arial"/>
              <a:buNone/>
              <a:defRPr sz="2400" b="1" i="0" u="none" strike="noStrike" cap="none">
                <a:solidFill>
                  <a:srgbClr val="002060"/>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07" name="Google Shape;207;p33"/>
          <p:cNvSpPr txBox="1">
            <a:spLocks noGrp="1"/>
          </p:cNvSpPr>
          <p:nvPr>
            <p:ph type="body" idx="1"/>
          </p:nvPr>
        </p:nvSpPr>
        <p:spPr>
          <a:xfrm>
            <a:off x="228600" y="1295400"/>
            <a:ext cx="8686800" cy="4779962"/>
          </a:xfrm>
          <a:prstGeom prst="rect">
            <a:avLst/>
          </a:prstGeom>
          <a:noFill/>
          <a:ln>
            <a:noFill/>
          </a:ln>
        </p:spPr>
        <p:txBody>
          <a:bodyPr spcFirstLastPara="1" wrap="square" lIns="0" tIns="0" rIns="0" bIns="0" anchor="t" anchorCtr="0">
            <a:noAutofit/>
          </a:bodyPr>
          <a:lstStyle>
            <a:lvl1pPr marL="457200" marR="0" lvl="0" indent="-323850" algn="l" rtl="0">
              <a:spcBef>
                <a:spcPts val="300"/>
              </a:spcBef>
              <a:spcAft>
                <a:spcPts val="0"/>
              </a:spcAft>
              <a:buClr>
                <a:schemeClr val="dk1"/>
              </a:buClr>
              <a:buSzPts val="1500"/>
              <a:buFont typeface="Noto Sans Symbols"/>
              <a:buChar char="▪"/>
              <a:defRPr sz="1500" b="1" i="0" u="none" strike="noStrike" cap="none">
                <a:solidFill>
                  <a:schemeClr val="dk1"/>
                </a:solidFill>
                <a:latin typeface="Arial"/>
                <a:ea typeface="Arial"/>
                <a:cs typeface="Arial"/>
                <a:sym typeface="Arial"/>
              </a:defRPr>
            </a:lvl1pPr>
            <a:lvl2pPr marL="914400" marR="0" lvl="1" indent="-314325" algn="l" rtl="0">
              <a:spcBef>
                <a:spcPts val="270"/>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2pPr>
            <a:lvl3pPr marL="1371600" marR="0" lvl="2" indent="-304800" algn="l" rtl="0">
              <a:spcBef>
                <a:spcPts val="24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3pPr>
            <a:lvl4pPr marL="1828800" marR="0" lvl="3" indent="-295275" algn="l" rtl="0">
              <a:spcBef>
                <a:spcPts val="210"/>
              </a:spcBef>
              <a:spcAft>
                <a:spcPts val="0"/>
              </a:spcAft>
              <a:buClr>
                <a:schemeClr val="dk1"/>
              </a:buClr>
              <a:buSzPts val="1050"/>
              <a:buFont typeface="Noto Sans Symbols"/>
              <a:buChar char="▪"/>
              <a:defRPr sz="1050" b="0" i="0" u="none" strike="noStrike" cap="none">
                <a:solidFill>
                  <a:schemeClr val="dk1"/>
                </a:solidFill>
                <a:latin typeface="Arial"/>
                <a:ea typeface="Arial"/>
                <a:cs typeface="Arial"/>
                <a:sym typeface="Arial"/>
              </a:defRPr>
            </a:lvl4pPr>
            <a:lvl5pPr marL="2286000" marR="0" lvl="4" indent="-285750" algn="l" rtl="0">
              <a:spcBef>
                <a:spcPts val="180"/>
              </a:spcBef>
              <a:spcAft>
                <a:spcPts val="0"/>
              </a:spcAft>
              <a:buClr>
                <a:schemeClr val="dk1"/>
              </a:buClr>
              <a:buSzPts val="900"/>
              <a:buFont typeface="Arial"/>
              <a:buChar char="•"/>
              <a:defRPr sz="9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grpSp>
        <p:nvGrpSpPr>
          <p:cNvPr id="208" name="Google Shape;208;p33"/>
          <p:cNvGrpSpPr/>
          <p:nvPr/>
        </p:nvGrpSpPr>
        <p:grpSpPr>
          <a:xfrm>
            <a:off x="228600" y="1121571"/>
            <a:ext cx="8686800" cy="76200"/>
            <a:chOff x="228600" y="1173163"/>
            <a:chExt cx="8686800" cy="76200"/>
          </a:xfrm>
        </p:grpSpPr>
        <p:cxnSp>
          <p:nvCxnSpPr>
            <p:cNvPr id="209" name="Google Shape;209;p33"/>
            <p:cNvCxnSpPr/>
            <p:nvPr/>
          </p:nvCxnSpPr>
          <p:spPr>
            <a:xfrm>
              <a:off x="228600" y="1173163"/>
              <a:ext cx="8686800" cy="0"/>
            </a:xfrm>
            <a:prstGeom prst="straightConnector1">
              <a:avLst/>
            </a:prstGeom>
            <a:noFill/>
            <a:ln w="57150" cap="flat" cmpd="sng">
              <a:solidFill>
                <a:srgbClr val="000066"/>
              </a:solidFill>
              <a:prstDash val="solid"/>
              <a:round/>
              <a:headEnd type="none" w="med" len="med"/>
              <a:tailEnd type="none" w="med" len="med"/>
            </a:ln>
          </p:spPr>
        </p:cxnSp>
        <p:cxnSp>
          <p:nvCxnSpPr>
            <p:cNvPr id="210" name="Google Shape;210;p33"/>
            <p:cNvCxnSpPr/>
            <p:nvPr/>
          </p:nvCxnSpPr>
          <p:spPr>
            <a:xfrm>
              <a:off x="228600" y="1249363"/>
              <a:ext cx="8686800" cy="0"/>
            </a:xfrm>
            <a:prstGeom prst="straightConnector1">
              <a:avLst/>
            </a:prstGeom>
            <a:noFill/>
            <a:ln w="34925" cap="flat" cmpd="sng">
              <a:solidFill>
                <a:srgbClr val="B98200"/>
              </a:solidFill>
              <a:prstDash val="solid"/>
              <a:round/>
              <a:headEnd type="none" w="med" len="med"/>
              <a:tailEnd type="none" w="med" len="med"/>
            </a:ln>
          </p:spPr>
        </p:cxnSp>
      </p:grpSp>
      <p:cxnSp>
        <p:nvCxnSpPr>
          <p:cNvPr id="211" name="Google Shape;211;p33"/>
          <p:cNvCxnSpPr/>
          <p:nvPr/>
        </p:nvCxnSpPr>
        <p:spPr>
          <a:xfrm>
            <a:off x="228600" y="6625718"/>
            <a:ext cx="8686800" cy="0"/>
          </a:xfrm>
          <a:prstGeom prst="straightConnector1">
            <a:avLst/>
          </a:prstGeom>
          <a:noFill/>
          <a:ln w="57150" cap="flat" cmpd="sng">
            <a:solidFill>
              <a:srgbClr val="000066"/>
            </a:solidFill>
            <a:prstDash val="solid"/>
            <a:round/>
            <a:headEnd type="none" w="med" len="med"/>
            <a:tailEnd type="none" w="med" len="med"/>
          </a:ln>
        </p:spPr>
      </p:cxnSp>
      <p:sp>
        <p:nvSpPr>
          <p:cNvPr id="212" name="Google Shape;212;p33"/>
          <p:cNvSpPr txBox="1">
            <a:spLocks noGrp="1"/>
          </p:cNvSpPr>
          <p:nvPr>
            <p:ph type="sldNum" idx="12"/>
          </p:nvPr>
        </p:nvSpPr>
        <p:spPr>
          <a:xfrm>
            <a:off x="8381997" y="6617253"/>
            <a:ext cx="533400" cy="240748"/>
          </a:xfrm>
          <a:prstGeom prst="rect">
            <a:avLst/>
          </a:prstGeom>
          <a:noFill/>
          <a:ln>
            <a:noFill/>
          </a:ln>
        </p:spPr>
        <p:txBody>
          <a:bodyPr spcFirstLastPara="1" wrap="square" lIns="91425" tIns="45700" rIns="0" bIns="45700" anchor="t" anchorCtr="0">
            <a:noAutofit/>
          </a:bodyPr>
          <a:lstStyle>
            <a:lvl1pPr marL="0" marR="0" lvl="0" indent="0" algn="r" rtl="0">
              <a:spcBef>
                <a:spcPts val="0"/>
              </a:spcBef>
              <a:buNone/>
              <a:defRPr sz="750">
                <a:solidFill>
                  <a:srgbClr val="000000"/>
                </a:solidFill>
                <a:latin typeface="Arial"/>
                <a:ea typeface="Arial"/>
                <a:cs typeface="Arial"/>
                <a:sym typeface="Arial"/>
              </a:defRPr>
            </a:lvl1pPr>
            <a:lvl2pPr marL="0" marR="0" lvl="1" indent="0" algn="r" rtl="0">
              <a:spcBef>
                <a:spcPts val="0"/>
              </a:spcBef>
              <a:buNone/>
              <a:defRPr sz="750">
                <a:solidFill>
                  <a:srgbClr val="000000"/>
                </a:solidFill>
                <a:latin typeface="Arial"/>
                <a:ea typeface="Arial"/>
                <a:cs typeface="Arial"/>
                <a:sym typeface="Arial"/>
              </a:defRPr>
            </a:lvl2pPr>
            <a:lvl3pPr marL="0" marR="0" lvl="2" indent="0" algn="r" rtl="0">
              <a:spcBef>
                <a:spcPts val="0"/>
              </a:spcBef>
              <a:buNone/>
              <a:defRPr sz="750">
                <a:solidFill>
                  <a:srgbClr val="000000"/>
                </a:solidFill>
                <a:latin typeface="Arial"/>
                <a:ea typeface="Arial"/>
                <a:cs typeface="Arial"/>
                <a:sym typeface="Arial"/>
              </a:defRPr>
            </a:lvl3pPr>
            <a:lvl4pPr marL="0" marR="0" lvl="3" indent="0" algn="r" rtl="0">
              <a:spcBef>
                <a:spcPts val="0"/>
              </a:spcBef>
              <a:buNone/>
              <a:defRPr sz="750">
                <a:solidFill>
                  <a:srgbClr val="000000"/>
                </a:solidFill>
                <a:latin typeface="Arial"/>
                <a:ea typeface="Arial"/>
                <a:cs typeface="Arial"/>
                <a:sym typeface="Arial"/>
              </a:defRPr>
            </a:lvl4pPr>
            <a:lvl5pPr marL="0" marR="0" lvl="4" indent="0" algn="r" rtl="0">
              <a:spcBef>
                <a:spcPts val="0"/>
              </a:spcBef>
              <a:buNone/>
              <a:defRPr sz="750">
                <a:solidFill>
                  <a:srgbClr val="000000"/>
                </a:solidFill>
                <a:latin typeface="Arial"/>
                <a:ea typeface="Arial"/>
                <a:cs typeface="Arial"/>
                <a:sym typeface="Arial"/>
              </a:defRPr>
            </a:lvl5pPr>
            <a:lvl6pPr marL="0" marR="0" lvl="5" indent="0" algn="r" rtl="0">
              <a:spcBef>
                <a:spcPts val="0"/>
              </a:spcBef>
              <a:buNone/>
              <a:defRPr sz="750">
                <a:solidFill>
                  <a:srgbClr val="000000"/>
                </a:solidFill>
                <a:latin typeface="Arial"/>
                <a:ea typeface="Arial"/>
                <a:cs typeface="Arial"/>
                <a:sym typeface="Arial"/>
              </a:defRPr>
            </a:lvl6pPr>
            <a:lvl7pPr marL="0" marR="0" lvl="6" indent="0" algn="r" rtl="0">
              <a:spcBef>
                <a:spcPts val="0"/>
              </a:spcBef>
              <a:buNone/>
              <a:defRPr sz="750">
                <a:solidFill>
                  <a:srgbClr val="000000"/>
                </a:solidFill>
                <a:latin typeface="Arial"/>
                <a:ea typeface="Arial"/>
                <a:cs typeface="Arial"/>
                <a:sym typeface="Arial"/>
              </a:defRPr>
            </a:lvl7pPr>
            <a:lvl8pPr marL="0" marR="0" lvl="7" indent="0" algn="r" rtl="0">
              <a:spcBef>
                <a:spcPts val="0"/>
              </a:spcBef>
              <a:buNone/>
              <a:defRPr sz="750">
                <a:solidFill>
                  <a:srgbClr val="000000"/>
                </a:solidFill>
                <a:latin typeface="Arial"/>
                <a:ea typeface="Arial"/>
                <a:cs typeface="Arial"/>
                <a:sym typeface="Arial"/>
              </a:defRPr>
            </a:lvl8pPr>
            <a:lvl9pPr marL="0" marR="0" lvl="8" indent="0" algn="r" rtl="0">
              <a:spcBef>
                <a:spcPts val="0"/>
              </a:spcBef>
              <a:buNone/>
              <a:defRPr sz="750">
                <a:solidFill>
                  <a:srgbClr val="000000"/>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pic>
        <p:nvPicPr>
          <p:cNvPr id="213" name="Google Shape;213;p33"/>
          <p:cNvPicPr preferRelativeResize="0"/>
          <p:nvPr/>
        </p:nvPicPr>
        <p:blipFill rotWithShape="1">
          <a:blip r:embed="rId2">
            <a:alphaModFix/>
          </a:blip>
          <a:srcRect/>
          <a:stretch/>
        </p:blipFill>
        <p:spPr>
          <a:xfrm>
            <a:off x="227014" y="232520"/>
            <a:ext cx="777240" cy="777240"/>
          </a:xfrm>
          <a:prstGeom prst="rect">
            <a:avLst/>
          </a:prstGeom>
          <a:noFill/>
          <a:ln>
            <a:noFill/>
          </a:ln>
        </p:spPr>
      </p:pic>
      <p:sp>
        <p:nvSpPr>
          <p:cNvPr id="214" name="Google Shape;214;p33"/>
          <p:cNvSpPr txBox="1">
            <a:spLocks noGrp="1"/>
          </p:cNvSpPr>
          <p:nvPr>
            <p:ph type="body" idx="2"/>
          </p:nvPr>
        </p:nvSpPr>
        <p:spPr>
          <a:xfrm>
            <a:off x="6138863" y="6688138"/>
            <a:ext cx="914400" cy="914400"/>
          </a:xfrm>
          <a:prstGeom prst="rect">
            <a:avLst/>
          </a:prstGeom>
          <a:noFill/>
          <a:ln>
            <a:noFill/>
          </a:ln>
        </p:spPr>
        <p:txBody>
          <a:bodyPr spcFirstLastPara="1" wrap="square" lIns="91425" tIns="45700" rIns="91425" bIns="45700" anchor="t" anchorCtr="0">
            <a:no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Tree>
  </p:cSld>
  <p:clrMapOvr>
    <a:masterClrMapping/>
  </p:clrMapOvr>
  <p:extLst>
    <p:ext uri="{DCECCB84-F9BA-43D5-87BE-67443E8EF086}">
      <p15:sldGuideLst xmlns:p15="http://schemas.microsoft.com/office/powerpoint/2012/main">
        <p15:guide id="1" pos="2880">
          <p15:clr>
            <a:srgbClr val="FBAE40"/>
          </p15:clr>
        </p15:guide>
        <p15:guide id="2" orient="horz" pos="816">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NETC_Title Slide">
  <p:cSld name="NETC_Title Slide">
    <p:spTree>
      <p:nvGrpSpPr>
        <p:cNvPr id="1" name="Shape 29"/>
        <p:cNvGrpSpPr/>
        <p:nvPr/>
      </p:nvGrpSpPr>
      <p:grpSpPr>
        <a:xfrm>
          <a:off x="0" y="0"/>
          <a:ext cx="0" cy="0"/>
          <a:chOff x="0" y="0"/>
          <a:chExt cx="0" cy="0"/>
        </a:xfrm>
      </p:grpSpPr>
      <p:sp>
        <p:nvSpPr>
          <p:cNvPr id="30" name="Google Shape;30;p17"/>
          <p:cNvSpPr txBox="1">
            <a:spLocks noGrp="1"/>
          </p:cNvSpPr>
          <p:nvPr>
            <p:ph type="ctrTitle"/>
          </p:nvPr>
        </p:nvSpPr>
        <p:spPr>
          <a:xfrm>
            <a:off x="0" y="228601"/>
            <a:ext cx="9144000" cy="83820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Clr>
                <a:srgbClr val="002060"/>
              </a:buClr>
              <a:buSzPts val="4000"/>
              <a:buFont typeface="Arial"/>
              <a:buNone/>
              <a:defRPr sz="4000" b="1" i="0" u="none" strike="noStrike" cap="none">
                <a:solidFill>
                  <a:srgbClr val="002060"/>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1" name="Google Shape;31;p17"/>
          <p:cNvSpPr txBox="1">
            <a:spLocks noGrp="1"/>
          </p:cNvSpPr>
          <p:nvPr>
            <p:ph type="subTitle" idx="1"/>
          </p:nvPr>
        </p:nvSpPr>
        <p:spPr>
          <a:xfrm>
            <a:off x="1371600" y="4235586"/>
            <a:ext cx="6400800" cy="1564519"/>
          </a:xfrm>
          <a:prstGeom prst="rect">
            <a:avLst/>
          </a:prstGeom>
          <a:noFill/>
          <a:ln>
            <a:noFill/>
          </a:ln>
        </p:spPr>
        <p:txBody>
          <a:bodyPr spcFirstLastPara="1" wrap="square" lIns="91425" tIns="45700" rIns="91425" bIns="45700" anchor="t" anchorCtr="0">
            <a:noAutofit/>
          </a:bodyPr>
          <a:lstStyle>
            <a:lvl1pPr marR="0" lvl="0" algn="ctr" rtl="0">
              <a:spcBef>
                <a:spcPts val="480"/>
              </a:spcBef>
              <a:spcAft>
                <a:spcPts val="0"/>
              </a:spcAft>
              <a:buClr>
                <a:schemeClr val="dk1"/>
              </a:buClr>
              <a:buSzPts val="2400"/>
              <a:buFont typeface="Arial"/>
              <a:buNone/>
              <a:defRPr sz="2400" b="1" i="0" u="none" strike="noStrike" cap="none">
                <a:solidFill>
                  <a:schemeClr val="dk1"/>
                </a:solidFill>
                <a:latin typeface="Arial"/>
                <a:ea typeface="Arial"/>
                <a:cs typeface="Arial"/>
                <a:sym typeface="Arial"/>
              </a:defRPr>
            </a:lvl1pPr>
            <a:lvl2pPr marR="0" lvl="1" algn="ctr" rtl="0">
              <a:spcBef>
                <a:spcPts val="560"/>
              </a:spcBef>
              <a:spcAft>
                <a:spcPts val="0"/>
              </a:spcAft>
              <a:buClr>
                <a:srgbClr val="888888"/>
              </a:buClr>
              <a:buSzPts val="2800"/>
              <a:buFont typeface="Arial"/>
              <a:buNone/>
              <a:defRPr sz="2800" b="0" i="0" u="none" strike="noStrike" cap="none">
                <a:solidFill>
                  <a:srgbClr val="888888"/>
                </a:solidFill>
                <a:latin typeface="Arial"/>
                <a:ea typeface="Arial"/>
                <a:cs typeface="Arial"/>
                <a:sym typeface="Arial"/>
              </a:defRPr>
            </a:lvl2pPr>
            <a:lvl3pPr marR="0" lvl="2" algn="ctr" rtl="0">
              <a:spcBef>
                <a:spcPts val="480"/>
              </a:spcBef>
              <a:spcAft>
                <a:spcPts val="0"/>
              </a:spcAft>
              <a:buClr>
                <a:srgbClr val="888888"/>
              </a:buClr>
              <a:buSzPts val="2400"/>
              <a:buFont typeface="Arial"/>
              <a:buNone/>
              <a:defRPr sz="2400" b="0" i="0" u="none" strike="noStrike" cap="none">
                <a:solidFill>
                  <a:srgbClr val="888888"/>
                </a:solidFill>
                <a:latin typeface="Arial"/>
                <a:ea typeface="Arial"/>
                <a:cs typeface="Arial"/>
                <a:sym typeface="Arial"/>
              </a:defRPr>
            </a:lvl3pPr>
            <a:lvl4pPr marR="0" lvl="3" algn="ctr" rtl="0">
              <a:spcBef>
                <a:spcPts val="400"/>
              </a:spcBef>
              <a:spcAft>
                <a:spcPts val="0"/>
              </a:spcAft>
              <a:buClr>
                <a:srgbClr val="888888"/>
              </a:buClr>
              <a:buSzPts val="2000"/>
              <a:buFont typeface="Arial"/>
              <a:buNone/>
              <a:defRPr sz="2000" b="0" i="0" u="none" strike="noStrike" cap="none">
                <a:solidFill>
                  <a:srgbClr val="888888"/>
                </a:solidFill>
                <a:latin typeface="Arial"/>
                <a:ea typeface="Arial"/>
                <a:cs typeface="Arial"/>
                <a:sym typeface="Arial"/>
              </a:defRPr>
            </a:lvl4pPr>
            <a:lvl5pPr marR="0" lvl="4" algn="ctr" rtl="0">
              <a:spcBef>
                <a:spcPts val="400"/>
              </a:spcBef>
              <a:spcAft>
                <a:spcPts val="0"/>
              </a:spcAft>
              <a:buClr>
                <a:srgbClr val="888888"/>
              </a:buClr>
              <a:buSzPts val="2000"/>
              <a:buFont typeface="Arial"/>
              <a:buNone/>
              <a:defRPr sz="2000" b="0" i="0" u="none" strike="noStrike" cap="none">
                <a:solidFill>
                  <a:srgbClr val="888888"/>
                </a:solidFill>
                <a:latin typeface="Arial"/>
                <a:ea typeface="Arial"/>
                <a:cs typeface="Arial"/>
                <a:sym typeface="Arial"/>
              </a:defRPr>
            </a:lvl5pPr>
            <a:lvl6pPr marR="0" lvl="5" algn="ctr" rtl="0">
              <a:spcBef>
                <a:spcPts val="400"/>
              </a:spcBef>
              <a:spcAft>
                <a:spcPts val="0"/>
              </a:spcAft>
              <a:buClr>
                <a:srgbClr val="888888"/>
              </a:buClr>
              <a:buSzPts val="2000"/>
              <a:buFont typeface="Arial"/>
              <a:buNone/>
              <a:defRPr sz="2000" b="0" i="0" u="none" strike="noStrike" cap="none">
                <a:solidFill>
                  <a:srgbClr val="888888"/>
                </a:solidFill>
                <a:latin typeface="Arial"/>
                <a:ea typeface="Arial"/>
                <a:cs typeface="Arial"/>
                <a:sym typeface="Arial"/>
              </a:defRPr>
            </a:lvl6pPr>
            <a:lvl7pPr marR="0" lvl="6" algn="ctr" rtl="0">
              <a:spcBef>
                <a:spcPts val="400"/>
              </a:spcBef>
              <a:spcAft>
                <a:spcPts val="0"/>
              </a:spcAft>
              <a:buClr>
                <a:srgbClr val="888888"/>
              </a:buClr>
              <a:buSzPts val="2000"/>
              <a:buFont typeface="Arial"/>
              <a:buNone/>
              <a:defRPr sz="2000" b="0" i="0" u="none" strike="noStrike" cap="none">
                <a:solidFill>
                  <a:srgbClr val="888888"/>
                </a:solidFill>
                <a:latin typeface="Arial"/>
                <a:ea typeface="Arial"/>
                <a:cs typeface="Arial"/>
                <a:sym typeface="Arial"/>
              </a:defRPr>
            </a:lvl7pPr>
            <a:lvl8pPr marR="0" lvl="7" algn="ctr" rtl="0">
              <a:spcBef>
                <a:spcPts val="400"/>
              </a:spcBef>
              <a:spcAft>
                <a:spcPts val="0"/>
              </a:spcAft>
              <a:buClr>
                <a:srgbClr val="888888"/>
              </a:buClr>
              <a:buSzPts val="2000"/>
              <a:buFont typeface="Arial"/>
              <a:buNone/>
              <a:defRPr sz="2000" b="0" i="0" u="none" strike="noStrike" cap="none">
                <a:solidFill>
                  <a:srgbClr val="888888"/>
                </a:solidFill>
                <a:latin typeface="Arial"/>
                <a:ea typeface="Arial"/>
                <a:cs typeface="Arial"/>
                <a:sym typeface="Arial"/>
              </a:defRPr>
            </a:lvl8pPr>
            <a:lvl9pPr marR="0" lvl="8" algn="ctr" rtl="0">
              <a:spcBef>
                <a:spcPts val="400"/>
              </a:spcBef>
              <a:spcAft>
                <a:spcPts val="0"/>
              </a:spcAft>
              <a:buClr>
                <a:srgbClr val="888888"/>
              </a:buClr>
              <a:buSzPts val="2000"/>
              <a:buFont typeface="Arial"/>
              <a:buNone/>
              <a:defRPr sz="2000" b="0" i="0" u="none" strike="noStrike" cap="none">
                <a:solidFill>
                  <a:srgbClr val="888888"/>
                </a:solidFill>
                <a:latin typeface="Arial"/>
                <a:ea typeface="Arial"/>
                <a:cs typeface="Arial"/>
                <a:sym typeface="Arial"/>
              </a:defRPr>
            </a:lvl9pPr>
          </a:lstStyle>
          <a:p>
            <a:endParaRPr/>
          </a:p>
        </p:txBody>
      </p:sp>
      <p:cxnSp>
        <p:nvCxnSpPr>
          <p:cNvPr id="32" name="Google Shape;32;p17"/>
          <p:cNvCxnSpPr/>
          <p:nvPr/>
        </p:nvCxnSpPr>
        <p:spPr>
          <a:xfrm>
            <a:off x="228600" y="6625718"/>
            <a:ext cx="8686800" cy="0"/>
          </a:xfrm>
          <a:prstGeom prst="straightConnector1">
            <a:avLst/>
          </a:prstGeom>
          <a:noFill/>
          <a:ln w="57150" cap="flat" cmpd="sng">
            <a:solidFill>
              <a:srgbClr val="000066"/>
            </a:solidFill>
            <a:prstDash val="solid"/>
            <a:round/>
            <a:headEnd type="none" w="med" len="med"/>
            <a:tailEnd type="none" w="med" len="med"/>
          </a:ln>
        </p:spPr>
      </p:cxnSp>
      <p:grpSp>
        <p:nvGrpSpPr>
          <p:cNvPr id="33" name="Google Shape;33;p17"/>
          <p:cNvGrpSpPr/>
          <p:nvPr/>
        </p:nvGrpSpPr>
        <p:grpSpPr>
          <a:xfrm>
            <a:off x="228600" y="1121571"/>
            <a:ext cx="8686800" cy="76200"/>
            <a:chOff x="228600" y="1173163"/>
            <a:chExt cx="8686800" cy="76200"/>
          </a:xfrm>
        </p:grpSpPr>
        <p:cxnSp>
          <p:nvCxnSpPr>
            <p:cNvPr id="34" name="Google Shape;34;p17"/>
            <p:cNvCxnSpPr/>
            <p:nvPr/>
          </p:nvCxnSpPr>
          <p:spPr>
            <a:xfrm>
              <a:off x="228600" y="1173163"/>
              <a:ext cx="8686800" cy="0"/>
            </a:xfrm>
            <a:prstGeom prst="straightConnector1">
              <a:avLst/>
            </a:prstGeom>
            <a:noFill/>
            <a:ln w="57150" cap="flat" cmpd="sng">
              <a:solidFill>
                <a:srgbClr val="000066"/>
              </a:solidFill>
              <a:prstDash val="solid"/>
              <a:round/>
              <a:headEnd type="none" w="med" len="med"/>
              <a:tailEnd type="none" w="med" len="med"/>
            </a:ln>
          </p:spPr>
        </p:cxnSp>
        <p:cxnSp>
          <p:nvCxnSpPr>
            <p:cNvPr id="35" name="Google Shape;35;p17"/>
            <p:cNvCxnSpPr/>
            <p:nvPr/>
          </p:nvCxnSpPr>
          <p:spPr>
            <a:xfrm>
              <a:off x="228600" y="1249363"/>
              <a:ext cx="8686800" cy="0"/>
            </a:xfrm>
            <a:prstGeom prst="straightConnector1">
              <a:avLst/>
            </a:prstGeom>
            <a:noFill/>
            <a:ln w="34925" cap="flat" cmpd="sng">
              <a:solidFill>
                <a:srgbClr val="B98200"/>
              </a:solidFill>
              <a:prstDash val="solid"/>
              <a:round/>
              <a:headEnd type="none" w="med" len="med"/>
              <a:tailEnd type="none" w="med" len="med"/>
            </a:ln>
          </p:spPr>
        </p:cxnSp>
      </p:grpSp>
      <p:pic>
        <p:nvPicPr>
          <p:cNvPr id="36" name="Google Shape;36;p17"/>
          <p:cNvPicPr preferRelativeResize="0"/>
          <p:nvPr/>
        </p:nvPicPr>
        <p:blipFill rotWithShape="1">
          <a:blip r:embed="rId2">
            <a:alphaModFix/>
          </a:blip>
          <a:srcRect/>
          <a:stretch/>
        </p:blipFill>
        <p:spPr>
          <a:xfrm>
            <a:off x="3392424" y="1552593"/>
            <a:ext cx="2359152" cy="2359152"/>
          </a:xfrm>
          <a:prstGeom prst="rect">
            <a:avLst/>
          </a:prstGeom>
          <a:noFill/>
          <a:ln>
            <a:noFill/>
          </a:ln>
        </p:spPr>
      </p:pic>
      <p:pic>
        <p:nvPicPr>
          <p:cNvPr id="37" name="Google Shape;37;p17"/>
          <p:cNvPicPr preferRelativeResize="0"/>
          <p:nvPr/>
        </p:nvPicPr>
        <p:blipFill rotWithShape="1">
          <a:blip r:embed="rId3">
            <a:alphaModFix/>
          </a:blip>
          <a:srcRect/>
          <a:stretch/>
        </p:blipFill>
        <p:spPr>
          <a:xfrm>
            <a:off x="8005812" y="5675161"/>
            <a:ext cx="909588" cy="909588"/>
          </a:xfrm>
          <a:prstGeom prst="rect">
            <a:avLst/>
          </a:prstGeom>
          <a:noFill/>
          <a:ln>
            <a:noFill/>
          </a:ln>
        </p:spPr>
      </p:pic>
    </p:spTree>
  </p:cSld>
  <p:clrMapOvr>
    <a:masterClrMapping/>
  </p:clrMapOvr>
  <p:extLst>
    <p:ext uri="{DCECCB84-F9BA-43D5-87BE-67443E8EF086}">
      <p15:sldGuideLst xmlns:p15="http://schemas.microsoft.com/office/powerpoint/2012/main">
        <p15:guide id="1" pos="2880">
          <p15:clr>
            <a:srgbClr val="FBAE40"/>
          </p15:clr>
        </p15:guide>
        <p15:guide id="2" orient="horz" pos="216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NPC_Title Slide">
  <p:cSld name="NPC_Title Slide">
    <p:spTree>
      <p:nvGrpSpPr>
        <p:cNvPr id="1" name="Shape 38"/>
        <p:cNvGrpSpPr/>
        <p:nvPr/>
      </p:nvGrpSpPr>
      <p:grpSpPr>
        <a:xfrm>
          <a:off x="0" y="0"/>
          <a:ext cx="0" cy="0"/>
          <a:chOff x="0" y="0"/>
          <a:chExt cx="0" cy="0"/>
        </a:xfrm>
      </p:grpSpPr>
      <p:pic>
        <p:nvPicPr>
          <p:cNvPr id="39" name="Google Shape;39;p18" descr="NPC_Seal"/>
          <p:cNvPicPr preferRelativeResize="0"/>
          <p:nvPr/>
        </p:nvPicPr>
        <p:blipFill rotWithShape="1">
          <a:blip r:embed="rId2">
            <a:alphaModFix/>
          </a:blip>
          <a:srcRect/>
          <a:stretch/>
        </p:blipFill>
        <p:spPr>
          <a:xfrm>
            <a:off x="3392424" y="1552593"/>
            <a:ext cx="2359152" cy="2359152"/>
          </a:xfrm>
          <a:prstGeom prst="rect">
            <a:avLst/>
          </a:prstGeom>
          <a:noFill/>
          <a:ln>
            <a:noFill/>
          </a:ln>
        </p:spPr>
      </p:pic>
      <p:sp>
        <p:nvSpPr>
          <p:cNvPr id="40" name="Google Shape;40;p18"/>
          <p:cNvSpPr txBox="1">
            <a:spLocks noGrp="1"/>
          </p:cNvSpPr>
          <p:nvPr>
            <p:ph type="ctrTitle"/>
          </p:nvPr>
        </p:nvSpPr>
        <p:spPr>
          <a:xfrm>
            <a:off x="0" y="228601"/>
            <a:ext cx="9144000" cy="83820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Clr>
                <a:srgbClr val="002060"/>
              </a:buClr>
              <a:buSzPts val="4000"/>
              <a:buFont typeface="Arial"/>
              <a:buNone/>
              <a:defRPr sz="4000" b="1" i="0" u="none" strike="noStrike" cap="none">
                <a:solidFill>
                  <a:srgbClr val="002060"/>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41" name="Google Shape;41;p18"/>
          <p:cNvSpPr txBox="1">
            <a:spLocks noGrp="1"/>
          </p:cNvSpPr>
          <p:nvPr>
            <p:ph type="subTitle" idx="1"/>
          </p:nvPr>
        </p:nvSpPr>
        <p:spPr>
          <a:xfrm>
            <a:off x="1371600" y="4235586"/>
            <a:ext cx="6400800" cy="1564519"/>
          </a:xfrm>
          <a:prstGeom prst="rect">
            <a:avLst/>
          </a:prstGeom>
          <a:noFill/>
          <a:ln>
            <a:noFill/>
          </a:ln>
        </p:spPr>
        <p:txBody>
          <a:bodyPr spcFirstLastPara="1" wrap="square" lIns="91425" tIns="45700" rIns="91425" bIns="45700" anchor="t" anchorCtr="0">
            <a:noAutofit/>
          </a:bodyPr>
          <a:lstStyle>
            <a:lvl1pPr marR="0" lvl="0" algn="ctr" rtl="0">
              <a:spcBef>
                <a:spcPts val="480"/>
              </a:spcBef>
              <a:spcAft>
                <a:spcPts val="0"/>
              </a:spcAft>
              <a:buClr>
                <a:schemeClr val="dk1"/>
              </a:buClr>
              <a:buSzPts val="2400"/>
              <a:buFont typeface="Arial"/>
              <a:buNone/>
              <a:defRPr sz="2400" b="1" i="0" u="none" strike="noStrike" cap="none">
                <a:solidFill>
                  <a:schemeClr val="dk1"/>
                </a:solidFill>
                <a:latin typeface="Arial"/>
                <a:ea typeface="Arial"/>
                <a:cs typeface="Arial"/>
                <a:sym typeface="Arial"/>
              </a:defRPr>
            </a:lvl1pPr>
            <a:lvl2pPr marR="0" lvl="1" algn="ctr" rtl="0">
              <a:spcBef>
                <a:spcPts val="560"/>
              </a:spcBef>
              <a:spcAft>
                <a:spcPts val="0"/>
              </a:spcAft>
              <a:buClr>
                <a:srgbClr val="888888"/>
              </a:buClr>
              <a:buSzPts val="2800"/>
              <a:buFont typeface="Arial"/>
              <a:buNone/>
              <a:defRPr sz="2800" b="0" i="0" u="none" strike="noStrike" cap="none">
                <a:solidFill>
                  <a:srgbClr val="888888"/>
                </a:solidFill>
                <a:latin typeface="Arial"/>
                <a:ea typeface="Arial"/>
                <a:cs typeface="Arial"/>
                <a:sym typeface="Arial"/>
              </a:defRPr>
            </a:lvl2pPr>
            <a:lvl3pPr marR="0" lvl="2" algn="ctr" rtl="0">
              <a:spcBef>
                <a:spcPts val="480"/>
              </a:spcBef>
              <a:spcAft>
                <a:spcPts val="0"/>
              </a:spcAft>
              <a:buClr>
                <a:srgbClr val="888888"/>
              </a:buClr>
              <a:buSzPts val="2400"/>
              <a:buFont typeface="Arial"/>
              <a:buNone/>
              <a:defRPr sz="2400" b="0" i="0" u="none" strike="noStrike" cap="none">
                <a:solidFill>
                  <a:srgbClr val="888888"/>
                </a:solidFill>
                <a:latin typeface="Arial"/>
                <a:ea typeface="Arial"/>
                <a:cs typeface="Arial"/>
                <a:sym typeface="Arial"/>
              </a:defRPr>
            </a:lvl3pPr>
            <a:lvl4pPr marR="0" lvl="3" algn="ctr" rtl="0">
              <a:spcBef>
                <a:spcPts val="400"/>
              </a:spcBef>
              <a:spcAft>
                <a:spcPts val="0"/>
              </a:spcAft>
              <a:buClr>
                <a:srgbClr val="888888"/>
              </a:buClr>
              <a:buSzPts val="2000"/>
              <a:buFont typeface="Arial"/>
              <a:buNone/>
              <a:defRPr sz="2000" b="0" i="0" u="none" strike="noStrike" cap="none">
                <a:solidFill>
                  <a:srgbClr val="888888"/>
                </a:solidFill>
                <a:latin typeface="Arial"/>
                <a:ea typeface="Arial"/>
                <a:cs typeface="Arial"/>
                <a:sym typeface="Arial"/>
              </a:defRPr>
            </a:lvl4pPr>
            <a:lvl5pPr marR="0" lvl="4" algn="ctr" rtl="0">
              <a:spcBef>
                <a:spcPts val="400"/>
              </a:spcBef>
              <a:spcAft>
                <a:spcPts val="0"/>
              </a:spcAft>
              <a:buClr>
                <a:srgbClr val="888888"/>
              </a:buClr>
              <a:buSzPts val="2000"/>
              <a:buFont typeface="Arial"/>
              <a:buNone/>
              <a:defRPr sz="2000" b="0" i="0" u="none" strike="noStrike" cap="none">
                <a:solidFill>
                  <a:srgbClr val="888888"/>
                </a:solidFill>
                <a:latin typeface="Arial"/>
                <a:ea typeface="Arial"/>
                <a:cs typeface="Arial"/>
                <a:sym typeface="Arial"/>
              </a:defRPr>
            </a:lvl5pPr>
            <a:lvl6pPr marR="0" lvl="5" algn="ctr" rtl="0">
              <a:spcBef>
                <a:spcPts val="400"/>
              </a:spcBef>
              <a:spcAft>
                <a:spcPts val="0"/>
              </a:spcAft>
              <a:buClr>
                <a:srgbClr val="888888"/>
              </a:buClr>
              <a:buSzPts val="2000"/>
              <a:buFont typeface="Arial"/>
              <a:buNone/>
              <a:defRPr sz="2000" b="0" i="0" u="none" strike="noStrike" cap="none">
                <a:solidFill>
                  <a:srgbClr val="888888"/>
                </a:solidFill>
                <a:latin typeface="Arial"/>
                <a:ea typeface="Arial"/>
                <a:cs typeface="Arial"/>
                <a:sym typeface="Arial"/>
              </a:defRPr>
            </a:lvl6pPr>
            <a:lvl7pPr marR="0" lvl="6" algn="ctr" rtl="0">
              <a:spcBef>
                <a:spcPts val="400"/>
              </a:spcBef>
              <a:spcAft>
                <a:spcPts val="0"/>
              </a:spcAft>
              <a:buClr>
                <a:srgbClr val="888888"/>
              </a:buClr>
              <a:buSzPts val="2000"/>
              <a:buFont typeface="Arial"/>
              <a:buNone/>
              <a:defRPr sz="2000" b="0" i="0" u="none" strike="noStrike" cap="none">
                <a:solidFill>
                  <a:srgbClr val="888888"/>
                </a:solidFill>
                <a:latin typeface="Arial"/>
                <a:ea typeface="Arial"/>
                <a:cs typeface="Arial"/>
                <a:sym typeface="Arial"/>
              </a:defRPr>
            </a:lvl7pPr>
            <a:lvl8pPr marR="0" lvl="7" algn="ctr" rtl="0">
              <a:spcBef>
                <a:spcPts val="400"/>
              </a:spcBef>
              <a:spcAft>
                <a:spcPts val="0"/>
              </a:spcAft>
              <a:buClr>
                <a:srgbClr val="888888"/>
              </a:buClr>
              <a:buSzPts val="2000"/>
              <a:buFont typeface="Arial"/>
              <a:buNone/>
              <a:defRPr sz="2000" b="0" i="0" u="none" strike="noStrike" cap="none">
                <a:solidFill>
                  <a:srgbClr val="888888"/>
                </a:solidFill>
                <a:latin typeface="Arial"/>
                <a:ea typeface="Arial"/>
                <a:cs typeface="Arial"/>
                <a:sym typeface="Arial"/>
              </a:defRPr>
            </a:lvl8pPr>
            <a:lvl9pPr marR="0" lvl="8" algn="ctr" rtl="0">
              <a:spcBef>
                <a:spcPts val="400"/>
              </a:spcBef>
              <a:spcAft>
                <a:spcPts val="0"/>
              </a:spcAft>
              <a:buClr>
                <a:srgbClr val="888888"/>
              </a:buClr>
              <a:buSzPts val="2000"/>
              <a:buFont typeface="Arial"/>
              <a:buNone/>
              <a:defRPr sz="2000" b="0" i="0" u="none" strike="noStrike" cap="none">
                <a:solidFill>
                  <a:srgbClr val="888888"/>
                </a:solidFill>
                <a:latin typeface="Arial"/>
                <a:ea typeface="Arial"/>
                <a:cs typeface="Arial"/>
                <a:sym typeface="Arial"/>
              </a:defRPr>
            </a:lvl9pPr>
          </a:lstStyle>
          <a:p>
            <a:endParaRPr/>
          </a:p>
        </p:txBody>
      </p:sp>
      <p:cxnSp>
        <p:nvCxnSpPr>
          <p:cNvPr id="42" name="Google Shape;42;p18"/>
          <p:cNvCxnSpPr/>
          <p:nvPr/>
        </p:nvCxnSpPr>
        <p:spPr>
          <a:xfrm>
            <a:off x="228600" y="6625718"/>
            <a:ext cx="8686800" cy="0"/>
          </a:xfrm>
          <a:prstGeom prst="straightConnector1">
            <a:avLst/>
          </a:prstGeom>
          <a:noFill/>
          <a:ln w="57150" cap="flat" cmpd="sng">
            <a:solidFill>
              <a:srgbClr val="000066"/>
            </a:solidFill>
            <a:prstDash val="solid"/>
            <a:round/>
            <a:headEnd type="none" w="med" len="med"/>
            <a:tailEnd type="none" w="med" len="med"/>
          </a:ln>
        </p:spPr>
      </p:cxnSp>
      <p:grpSp>
        <p:nvGrpSpPr>
          <p:cNvPr id="43" name="Google Shape;43;p18"/>
          <p:cNvGrpSpPr/>
          <p:nvPr/>
        </p:nvGrpSpPr>
        <p:grpSpPr>
          <a:xfrm>
            <a:off x="228600" y="1121571"/>
            <a:ext cx="8686800" cy="76200"/>
            <a:chOff x="228600" y="1173163"/>
            <a:chExt cx="8686800" cy="76200"/>
          </a:xfrm>
        </p:grpSpPr>
        <p:cxnSp>
          <p:nvCxnSpPr>
            <p:cNvPr id="44" name="Google Shape;44;p18"/>
            <p:cNvCxnSpPr/>
            <p:nvPr/>
          </p:nvCxnSpPr>
          <p:spPr>
            <a:xfrm>
              <a:off x="228600" y="1173163"/>
              <a:ext cx="8686800" cy="0"/>
            </a:xfrm>
            <a:prstGeom prst="straightConnector1">
              <a:avLst/>
            </a:prstGeom>
            <a:noFill/>
            <a:ln w="57150" cap="flat" cmpd="sng">
              <a:solidFill>
                <a:srgbClr val="000066"/>
              </a:solidFill>
              <a:prstDash val="solid"/>
              <a:round/>
              <a:headEnd type="none" w="med" len="med"/>
              <a:tailEnd type="none" w="med" len="med"/>
            </a:ln>
          </p:spPr>
        </p:cxnSp>
        <p:cxnSp>
          <p:nvCxnSpPr>
            <p:cNvPr id="45" name="Google Shape;45;p18"/>
            <p:cNvCxnSpPr/>
            <p:nvPr/>
          </p:nvCxnSpPr>
          <p:spPr>
            <a:xfrm>
              <a:off x="228600" y="1249363"/>
              <a:ext cx="8686800" cy="0"/>
            </a:xfrm>
            <a:prstGeom prst="straightConnector1">
              <a:avLst/>
            </a:prstGeom>
            <a:noFill/>
            <a:ln w="34925" cap="flat" cmpd="sng">
              <a:solidFill>
                <a:srgbClr val="B98200"/>
              </a:solidFill>
              <a:prstDash val="solid"/>
              <a:round/>
              <a:headEnd type="none" w="med" len="med"/>
              <a:tailEnd type="none" w="med" len="med"/>
            </a:ln>
          </p:spPr>
        </p:cxnSp>
      </p:grpSp>
      <p:pic>
        <p:nvPicPr>
          <p:cNvPr id="46" name="Google Shape;46;p18"/>
          <p:cNvPicPr preferRelativeResize="0"/>
          <p:nvPr/>
        </p:nvPicPr>
        <p:blipFill rotWithShape="1">
          <a:blip r:embed="rId3">
            <a:alphaModFix/>
          </a:blip>
          <a:srcRect/>
          <a:stretch/>
        </p:blipFill>
        <p:spPr>
          <a:xfrm>
            <a:off x="8005812" y="5675161"/>
            <a:ext cx="909588" cy="909588"/>
          </a:xfrm>
          <a:prstGeom prst="rect">
            <a:avLst/>
          </a:prstGeom>
          <a:noFill/>
          <a:ln>
            <a:noFill/>
          </a:ln>
        </p:spPr>
      </p:pic>
    </p:spTree>
  </p:cSld>
  <p:clrMapOvr>
    <a:masterClrMapping/>
  </p:clrMapOvr>
  <p:extLst>
    <p:ext uri="{DCECCB84-F9BA-43D5-87BE-67443E8EF086}">
      <p15:sldGuideLst xmlns:p15="http://schemas.microsoft.com/office/powerpoint/2012/main">
        <p15:guide id="1" pos="2880">
          <p15:clr>
            <a:srgbClr val="FBAE40"/>
          </p15:clr>
        </p15:guide>
        <p15:guide id="2" orient="horz" pos="216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NRC_Title Slide">
  <p:cSld name="NRC_Title Slide">
    <p:spTree>
      <p:nvGrpSpPr>
        <p:cNvPr id="1" name="Shape 47"/>
        <p:cNvGrpSpPr/>
        <p:nvPr/>
      </p:nvGrpSpPr>
      <p:grpSpPr>
        <a:xfrm>
          <a:off x="0" y="0"/>
          <a:ext cx="0" cy="0"/>
          <a:chOff x="0" y="0"/>
          <a:chExt cx="0" cy="0"/>
        </a:xfrm>
      </p:grpSpPr>
      <p:pic>
        <p:nvPicPr>
          <p:cNvPr id="48" name="Google Shape;48;p19" descr="cnrc-emblem-2-inch"/>
          <p:cNvPicPr preferRelativeResize="0"/>
          <p:nvPr/>
        </p:nvPicPr>
        <p:blipFill rotWithShape="1">
          <a:blip r:embed="rId2">
            <a:alphaModFix/>
          </a:blip>
          <a:srcRect/>
          <a:stretch/>
        </p:blipFill>
        <p:spPr>
          <a:xfrm>
            <a:off x="3308809" y="1468978"/>
            <a:ext cx="2526382" cy="2526382"/>
          </a:xfrm>
          <a:prstGeom prst="rect">
            <a:avLst/>
          </a:prstGeom>
          <a:noFill/>
          <a:ln>
            <a:noFill/>
          </a:ln>
        </p:spPr>
      </p:pic>
      <p:sp>
        <p:nvSpPr>
          <p:cNvPr id="49" name="Google Shape;49;p19"/>
          <p:cNvSpPr txBox="1">
            <a:spLocks noGrp="1"/>
          </p:cNvSpPr>
          <p:nvPr>
            <p:ph type="ctrTitle"/>
          </p:nvPr>
        </p:nvSpPr>
        <p:spPr>
          <a:xfrm>
            <a:off x="0" y="228601"/>
            <a:ext cx="9144000" cy="83820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Clr>
                <a:srgbClr val="002060"/>
              </a:buClr>
              <a:buSzPts val="4000"/>
              <a:buFont typeface="Arial"/>
              <a:buNone/>
              <a:defRPr sz="4000" b="1" i="0" u="none" strike="noStrike" cap="none">
                <a:solidFill>
                  <a:srgbClr val="002060"/>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50" name="Google Shape;50;p19"/>
          <p:cNvSpPr txBox="1">
            <a:spLocks noGrp="1"/>
          </p:cNvSpPr>
          <p:nvPr>
            <p:ph type="subTitle" idx="1"/>
          </p:nvPr>
        </p:nvSpPr>
        <p:spPr>
          <a:xfrm>
            <a:off x="1371600" y="4235586"/>
            <a:ext cx="6400800" cy="1564519"/>
          </a:xfrm>
          <a:prstGeom prst="rect">
            <a:avLst/>
          </a:prstGeom>
          <a:noFill/>
          <a:ln>
            <a:noFill/>
          </a:ln>
        </p:spPr>
        <p:txBody>
          <a:bodyPr spcFirstLastPara="1" wrap="square" lIns="91425" tIns="45700" rIns="91425" bIns="45700" anchor="t" anchorCtr="0">
            <a:noAutofit/>
          </a:bodyPr>
          <a:lstStyle>
            <a:lvl1pPr marR="0" lvl="0" algn="ctr" rtl="0">
              <a:spcBef>
                <a:spcPts val="480"/>
              </a:spcBef>
              <a:spcAft>
                <a:spcPts val="0"/>
              </a:spcAft>
              <a:buClr>
                <a:schemeClr val="dk1"/>
              </a:buClr>
              <a:buSzPts val="2400"/>
              <a:buFont typeface="Arial"/>
              <a:buNone/>
              <a:defRPr sz="2400" b="1" i="0" u="none" strike="noStrike" cap="none">
                <a:solidFill>
                  <a:schemeClr val="dk1"/>
                </a:solidFill>
                <a:latin typeface="Arial"/>
                <a:ea typeface="Arial"/>
                <a:cs typeface="Arial"/>
                <a:sym typeface="Arial"/>
              </a:defRPr>
            </a:lvl1pPr>
            <a:lvl2pPr marR="0" lvl="1" algn="ctr" rtl="0">
              <a:spcBef>
                <a:spcPts val="560"/>
              </a:spcBef>
              <a:spcAft>
                <a:spcPts val="0"/>
              </a:spcAft>
              <a:buClr>
                <a:srgbClr val="888888"/>
              </a:buClr>
              <a:buSzPts val="2800"/>
              <a:buFont typeface="Arial"/>
              <a:buNone/>
              <a:defRPr sz="2800" b="0" i="0" u="none" strike="noStrike" cap="none">
                <a:solidFill>
                  <a:srgbClr val="888888"/>
                </a:solidFill>
                <a:latin typeface="Arial"/>
                <a:ea typeface="Arial"/>
                <a:cs typeface="Arial"/>
                <a:sym typeface="Arial"/>
              </a:defRPr>
            </a:lvl2pPr>
            <a:lvl3pPr marR="0" lvl="2" algn="ctr" rtl="0">
              <a:spcBef>
                <a:spcPts val="480"/>
              </a:spcBef>
              <a:spcAft>
                <a:spcPts val="0"/>
              </a:spcAft>
              <a:buClr>
                <a:srgbClr val="888888"/>
              </a:buClr>
              <a:buSzPts val="2400"/>
              <a:buFont typeface="Arial"/>
              <a:buNone/>
              <a:defRPr sz="2400" b="0" i="0" u="none" strike="noStrike" cap="none">
                <a:solidFill>
                  <a:srgbClr val="888888"/>
                </a:solidFill>
                <a:latin typeface="Arial"/>
                <a:ea typeface="Arial"/>
                <a:cs typeface="Arial"/>
                <a:sym typeface="Arial"/>
              </a:defRPr>
            </a:lvl3pPr>
            <a:lvl4pPr marR="0" lvl="3" algn="ctr" rtl="0">
              <a:spcBef>
                <a:spcPts val="400"/>
              </a:spcBef>
              <a:spcAft>
                <a:spcPts val="0"/>
              </a:spcAft>
              <a:buClr>
                <a:srgbClr val="888888"/>
              </a:buClr>
              <a:buSzPts val="2000"/>
              <a:buFont typeface="Arial"/>
              <a:buNone/>
              <a:defRPr sz="2000" b="0" i="0" u="none" strike="noStrike" cap="none">
                <a:solidFill>
                  <a:srgbClr val="888888"/>
                </a:solidFill>
                <a:latin typeface="Arial"/>
                <a:ea typeface="Arial"/>
                <a:cs typeface="Arial"/>
                <a:sym typeface="Arial"/>
              </a:defRPr>
            </a:lvl4pPr>
            <a:lvl5pPr marR="0" lvl="4" algn="ctr" rtl="0">
              <a:spcBef>
                <a:spcPts val="400"/>
              </a:spcBef>
              <a:spcAft>
                <a:spcPts val="0"/>
              </a:spcAft>
              <a:buClr>
                <a:srgbClr val="888888"/>
              </a:buClr>
              <a:buSzPts val="2000"/>
              <a:buFont typeface="Arial"/>
              <a:buNone/>
              <a:defRPr sz="2000" b="0" i="0" u="none" strike="noStrike" cap="none">
                <a:solidFill>
                  <a:srgbClr val="888888"/>
                </a:solidFill>
                <a:latin typeface="Arial"/>
                <a:ea typeface="Arial"/>
                <a:cs typeface="Arial"/>
                <a:sym typeface="Arial"/>
              </a:defRPr>
            </a:lvl5pPr>
            <a:lvl6pPr marR="0" lvl="5" algn="ctr" rtl="0">
              <a:spcBef>
                <a:spcPts val="400"/>
              </a:spcBef>
              <a:spcAft>
                <a:spcPts val="0"/>
              </a:spcAft>
              <a:buClr>
                <a:srgbClr val="888888"/>
              </a:buClr>
              <a:buSzPts val="2000"/>
              <a:buFont typeface="Arial"/>
              <a:buNone/>
              <a:defRPr sz="2000" b="0" i="0" u="none" strike="noStrike" cap="none">
                <a:solidFill>
                  <a:srgbClr val="888888"/>
                </a:solidFill>
                <a:latin typeface="Arial"/>
                <a:ea typeface="Arial"/>
                <a:cs typeface="Arial"/>
                <a:sym typeface="Arial"/>
              </a:defRPr>
            </a:lvl6pPr>
            <a:lvl7pPr marR="0" lvl="6" algn="ctr" rtl="0">
              <a:spcBef>
                <a:spcPts val="400"/>
              </a:spcBef>
              <a:spcAft>
                <a:spcPts val="0"/>
              </a:spcAft>
              <a:buClr>
                <a:srgbClr val="888888"/>
              </a:buClr>
              <a:buSzPts val="2000"/>
              <a:buFont typeface="Arial"/>
              <a:buNone/>
              <a:defRPr sz="2000" b="0" i="0" u="none" strike="noStrike" cap="none">
                <a:solidFill>
                  <a:srgbClr val="888888"/>
                </a:solidFill>
                <a:latin typeface="Arial"/>
                <a:ea typeface="Arial"/>
                <a:cs typeface="Arial"/>
                <a:sym typeface="Arial"/>
              </a:defRPr>
            </a:lvl7pPr>
            <a:lvl8pPr marR="0" lvl="7" algn="ctr" rtl="0">
              <a:spcBef>
                <a:spcPts val="400"/>
              </a:spcBef>
              <a:spcAft>
                <a:spcPts val="0"/>
              </a:spcAft>
              <a:buClr>
                <a:srgbClr val="888888"/>
              </a:buClr>
              <a:buSzPts val="2000"/>
              <a:buFont typeface="Arial"/>
              <a:buNone/>
              <a:defRPr sz="2000" b="0" i="0" u="none" strike="noStrike" cap="none">
                <a:solidFill>
                  <a:srgbClr val="888888"/>
                </a:solidFill>
                <a:latin typeface="Arial"/>
                <a:ea typeface="Arial"/>
                <a:cs typeface="Arial"/>
                <a:sym typeface="Arial"/>
              </a:defRPr>
            </a:lvl8pPr>
            <a:lvl9pPr marR="0" lvl="8" algn="ctr" rtl="0">
              <a:spcBef>
                <a:spcPts val="400"/>
              </a:spcBef>
              <a:spcAft>
                <a:spcPts val="0"/>
              </a:spcAft>
              <a:buClr>
                <a:srgbClr val="888888"/>
              </a:buClr>
              <a:buSzPts val="2000"/>
              <a:buFont typeface="Arial"/>
              <a:buNone/>
              <a:defRPr sz="2000" b="0" i="0" u="none" strike="noStrike" cap="none">
                <a:solidFill>
                  <a:srgbClr val="888888"/>
                </a:solidFill>
                <a:latin typeface="Arial"/>
                <a:ea typeface="Arial"/>
                <a:cs typeface="Arial"/>
                <a:sym typeface="Arial"/>
              </a:defRPr>
            </a:lvl9pPr>
          </a:lstStyle>
          <a:p>
            <a:endParaRPr/>
          </a:p>
        </p:txBody>
      </p:sp>
      <p:cxnSp>
        <p:nvCxnSpPr>
          <p:cNvPr id="51" name="Google Shape;51;p19"/>
          <p:cNvCxnSpPr/>
          <p:nvPr/>
        </p:nvCxnSpPr>
        <p:spPr>
          <a:xfrm>
            <a:off x="228600" y="6625718"/>
            <a:ext cx="8686800" cy="0"/>
          </a:xfrm>
          <a:prstGeom prst="straightConnector1">
            <a:avLst/>
          </a:prstGeom>
          <a:noFill/>
          <a:ln w="57150" cap="flat" cmpd="sng">
            <a:solidFill>
              <a:srgbClr val="000066"/>
            </a:solidFill>
            <a:prstDash val="solid"/>
            <a:round/>
            <a:headEnd type="none" w="med" len="med"/>
            <a:tailEnd type="none" w="med" len="med"/>
          </a:ln>
        </p:spPr>
      </p:cxnSp>
      <p:grpSp>
        <p:nvGrpSpPr>
          <p:cNvPr id="52" name="Google Shape;52;p19"/>
          <p:cNvGrpSpPr/>
          <p:nvPr/>
        </p:nvGrpSpPr>
        <p:grpSpPr>
          <a:xfrm>
            <a:off x="228600" y="1121571"/>
            <a:ext cx="8686800" cy="76200"/>
            <a:chOff x="228600" y="1173163"/>
            <a:chExt cx="8686800" cy="76200"/>
          </a:xfrm>
        </p:grpSpPr>
        <p:cxnSp>
          <p:nvCxnSpPr>
            <p:cNvPr id="53" name="Google Shape;53;p19"/>
            <p:cNvCxnSpPr/>
            <p:nvPr/>
          </p:nvCxnSpPr>
          <p:spPr>
            <a:xfrm>
              <a:off x="228600" y="1173163"/>
              <a:ext cx="8686800" cy="0"/>
            </a:xfrm>
            <a:prstGeom prst="straightConnector1">
              <a:avLst/>
            </a:prstGeom>
            <a:noFill/>
            <a:ln w="57150" cap="flat" cmpd="sng">
              <a:solidFill>
                <a:srgbClr val="000066"/>
              </a:solidFill>
              <a:prstDash val="solid"/>
              <a:round/>
              <a:headEnd type="none" w="med" len="med"/>
              <a:tailEnd type="none" w="med" len="med"/>
            </a:ln>
          </p:spPr>
        </p:cxnSp>
        <p:cxnSp>
          <p:nvCxnSpPr>
            <p:cNvPr id="54" name="Google Shape;54;p19"/>
            <p:cNvCxnSpPr/>
            <p:nvPr/>
          </p:nvCxnSpPr>
          <p:spPr>
            <a:xfrm>
              <a:off x="228600" y="1249363"/>
              <a:ext cx="8686800" cy="0"/>
            </a:xfrm>
            <a:prstGeom prst="straightConnector1">
              <a:avLst/>
            </a:prstGeom>
            <a:noFill/>
            <a:ln w="34925" cap="flat" cmpd="sng">
              <a:solidFill>
                <a:srgbClr val="B98200"/>
              </a:solidFill>
              <a:prstDash val="solid"/>
              <a:round/>
              <a:headEnd type="none" w="med" len="med"/>
              <a:tailEnd type="none" w="med" len="med"/>
            </a:ln>
          </p:spPr>
        </p:cxnSp>
      </p:grpSp>
      <p:pic>
        <p:nvPicPr>
          <p:cNvPr id="55" name="Google Shape;55;p19"/>
          <p:cNvPicPr preferRelativeResize="0"/>
          <p:nvPr/>
        </p:nvPicPr>
        <p:blipFill rotWithShape="1">
          <a:blip r:embed="rId3">
            <a:alphaModFix/>
          </a:blip>
          <a:srcRect/>
          <a:stretch/>
        </p:blipFill>
        <p:spPr>
          <a:xfrm>
            <a:off x="8005812" y="5675161"/>
            <a:ext cx="909588" cy="909588"/>
          </a:xfrm>
          <a:prstGeom prst="rect">
            <a:avLst/>
          </a:prstGeom>
          <a:noFill/>
          <a:ln>
            <a:noFill/>
          </a:ln>
        </p:spPr>
      </p:pic>
    </p:spTree>
  </p:cSld>
  <p:clrMapOvr>
    <a:masterClrMapping/>
  </p:clrMapOvr>
  <p:extLst>
    <p:ext uri="{DCECCB84-F9BA-43D5-87BE-67443E8EF086}">
      <p15:sldGuideLst xmlns:p15="http://schemas.microsoft.com/office/powerpoint/2012/main">
        <p15:guide id="1" pos="2880">
          <p15:clr>
            <a:srgbClr val="FBAE40"/>
          </p15:clr>
        </p15:guide>
        <p15:guide id="2" orient="horz" pos="216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NSTC_Title Slide">
  <p:cSld name="NSTC_Title Slide">
    <p:spTree>
      <p:nvGrpSpPr>
        <p:cNvPr id="1" name="Shape 56"/>
        <p:cNvGrpSpPr/>
        <p:nvPr/>
      </p:nvGrpSpPr>
      <p:grpSpPr>
        <a:xfrm>
          <a:off x="0" y="0"/>
          <a:ext cx="0" cy="0"/>
          <a:chOff x="0" y="0"/>
          <a:chExt cx="0" cy="0"/>
        </a:xfrm>
      </p:grpSpPr>
      <p:sp>
        <p:nvSpPr>
          <p:cNvPr id="57" name="Google Shape;57;p20"/>
          <p:cNvSpPr txBox="1">
            <a:spLocks noGrp="1"/>
          </p:cNvSpPr>
          <p:nvPr>
            <p:ph type="ctrTitle"/>
          </p:nvPr>
        </p:nvSpPr>
        <p:spPr>
          <a:xfrm>
            <a:off x="0" y="228601"/>
            <a:ext cx="9144000" cy="83820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Clr>
                <a:srgbClr val="002060"/>
              </a:buClr>
              <a:buSzPts val="4000"/>
              <a:buFont typeface="Arial"/>
              <a:buNone/>
              <a:defRPr sz="4000" b="1" i="0" u="none" strike="noStrike" cap="none">
                <a:solidFill>
                  <a:srgbClr val="002060"/>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58" name="Google Shape;58;p20"/>
          <p:cNvSpPr txBox="1">
            <a:spLocks noGrp="1"/>
          </p:cNvSpPr>
          <p:nvPr>
            <p:ph type="subTitle" idx="1"/>
          </p:nvPr>
        </p:nvSpPr>
        <p:spPr>
          <a:xfrm>
            <a:off x="1371600" y="4235586"/>
            <a:ext cx="6400800" cy="1564519"/>
          </a:xfrm>
          <a:prstGeom prst="rect">
            <a:avLst/>
          </a:prstGeom>
          <a:noFill/>
          <a:ln>
            <a:noFill/>
          </a:ln>
        </p:spPr>
        <p:txBody>
          <a:bodyPr spcFirstLastPara="1" wrap="square" lIns="91425" tIns="45700" rIns="91425" bIns="45700" anchor="t" anchorCtr="0">
            <a:noAutofit/>
          </a:bodyPr>
          <a:lstStyle>
            <a:lvl1pPr marR="0" lvl="0" algn="ctr" rtl="0">
              <a:spcBef>
                <a:spcPts val="480"/>
              </a:spcBef>
              <a:spcAft>
                <a:spcPts val="0"/>
              </a:spcAft>
              <a:buClr>
                <a:schemeClr val="dk1"/>
              </a:buClr>
              <a:buSzPts val="2400"/>
              <a:buFont typeface="Arial"/>
              <a:buNone/>
              <a:defRPr sz="2400" b="1" i="0" u="none" strike="noStrike" cap="none">
                <a:solidFill>
                  <a:schemeClr val="dk1"/>
                </a:solidFill>
                <a:latin typeface="Arial"/>
                <a:ea typeface="Arial"/>
                <a:cs typeface="Arial"/>
                <a:sym typeface="Arial"/>
              </a:defRPr>
            </a:lvl1pPr>
            <a:lvl2pPr marR="0" lvl="1" algn="ctr" rtl="0">
              <a:spcBef>
                <a:spcPts val="560"/>
              </a:spcBef>
              <a:spcAft>
                <a:spcPts val="0"/>
              </a:spcAft>
              <a:buClr>
                <a:srgbClr val="888888"/>
              </a:buClr>
              <a:buSzPts val="2800"/>
              <a:buFont typeface="Arial"/>
              <a:buNone/>
              <a:defRPr sz="2800" b="0" i="0" u="none" strike="noStrike" cap="none">
                <a:solidFill>
                  <a:srgbClr val="888888"/>
                </a:solidFill>
                <a:latin typeface="Arial"/>
                <a:ea typeface="Arial"/>
                <a:cs typeface="Arial"/>
                <a:sym typeface="Arial"/>
              </a:defRPr>
            </a:lvl2pPr>
            <a:lvl3pPr marR="0" lvl="2" algn="ctr" rtl="0">
              <a:spcBef>
                <a:spcPts val="480"/>
              </a:spcBef>
              <a:spcAft>
                <a:spcPts val="0"/>
              </a:spcAft>
              <a:buClr>
                <a:srgbClr val="888888"/>
              </a:buClr>
              <a:buSzPts val="2400"/>
              <a:buFont typeface="Arial"/>
              <a:buNone/>
              <a:defRPr sz="2400" b="0" i="0" u="none" strike="noStrike" cap="none">
                <a:solidFill>
                  <a:srgbClr val="888888"/>
                </a:solidFill>
                <a:latin typeface="Arial"/>
                <a:ea typeface="Arial"/>
                <a:cs typeface="Arial"/>
                <a:sym typeface="Arial"/>
              </a:defRPr>
            </a:lvl3pPr>
            <a:lvl4pPr marR="0" lvl="3" algn="ctr" rtl="0">
              <a:spcBef>
                <a:spcPts val="400"/>
              </a:spcBef>
              <a:spcAft>
                <a:spcPts val="0"/>
              </a:spcAft>
              <a:buClr>
                <a:srgbClr val="888888"/>
              </a:buClr>
              <a:buSzPts val="2000"/>
              <a:buFont typeface="Arial"/>
              <a:buNone/>
              <a:defRPr sz="2000" b="0" i="0" u="none" strike="noStrike" cap="none">
                <a:solidFill>
                  <a:srgbClr val="888888"/>
                </a:solidFill>
                <a:latin typeface="Arial"/>
                <a:ea typeface="Arial"/>
                <a:cs typeface="Arial"/>
                <a:sym typeface="Arial"/>
              </a:defRPr>
            </a:lvl4pPr>
            <a:lvl5pPr marR="0" lvl="4" algn="ctr" rtl="0">
              <a:spcBef>
                <a:spcPts val="400"/>
              </a:spcBef>
              <a:spcAft>
                <a:spcPts val="0"/>
              </a:spcAft>
              <a:buClr>
                <a:srgbClr val="888888"/>
              </a:buClr>
              <a:buSzPts val="2000"/>
              <a:buFont typeface="Arial"/>
              <a:buNone/>
              <a:defRPr sz="2000" b="0" i="0" u="none" strike="noStrike" cap="none">
                <a:solidFill>
                  <a:srgbClr val="888888"/>
                </a:solidFill>
                <a:latin typeface="Arial"/>
                <a:ea typeface="Arial"/>
                <a:cs typeface="Arial"/>
                <a:sym typeface="Arial"/>
              </a:defRPr>
            </a:lvl5pPr>
            <a:lvl6pPr marR="0" lvl="5" algn="ctr" rtl="0">
              <a:spcBef>
                <a:spcPts val="400"/>
              </a:spcBef>
              <a:spcAft>
                <a:spcPts val="0"/>
              </a:spcAft>
              <a:buClr>
                <a:srgbClr val="888888"/>
              </a:buClr>
              <a:buSzPts val="2000"/>
              <a:buFont typeface="Arial"/>
              <a:buNone/>
              <a:defRPr sz="2000" b="0" i="0" u="none" strike="noStrike" cap="none">
                <a:solidFill>
                  <a:srgbClr val="888888"/>
                </a:solidFill>
                <a:latin typeface="Arial"/>
                <a:ea typeface="Arial"/>
                <a:cs typeface="Arial"/>
                <a:sym typeface="Arial"/>
              </a:defRPr>
            </a:lvl6pPr>
            <a:lvl7pPr marR="0" lvl="6" algn="ctr" rtl="0">
              <a:spcBef>
                <a:spcPts val="400"/>
              </a:spcBef>
              <a:spcAft>
                <a:spcPts val="0"/>
              </a:spcAft>
              <a:buClr>
                <a:srgbClr val="888888"/>
              </a:buClr>
              <a:buSzPts val="2000"/>
              <a:buFont typeface="Arial"/>
              <a:buNone/>
              <a:defRPr sz="2000" b="0" i="0" u="none" strike="noStrike" cap="none">
                <a:solidFill>
                  <a:srgbClr val="888888"/>
                </a:solidFill>
                <a:latin typeface="Arial"/>
                <a:ea typeface="Arial"/>
                <a:cs typeface="Arial"/>
                <a:sym typeface="Arial"/>
              </a:defRPr>
            </a:lvl7pPr>
            <a:lvl8pPr marR="0" lvl="7" algn="ctr" rtl="0">
              <a:spcBef>
                <a:spcPts val="400"/>
              </a:spcBef>
              <a:spcAft>
                <a:spcPts val="0"/>
              </a:spcAft>
              <a:buClr>
                <a:srgbClr val="888888"/>
              </a:buClr>
              <a:buSzPts val="2000"/>
              <a:buFont typeface="Arial"/>
              <a:buNone/>
              <a:defRPr sz="2000" b="0" i="0" u="none" strike="noStrike" cap="none">
                <a:solidFill>
                  <a:srgbClr val="888888"/>
                </a:solidFill>
                <a:latin typeface="Arial"/>
                <a:ea typeface="Arial"/>
                <a:cs typeface="Arial"/>
                <a:sym typeface="Arial"/>
              </a:defRPr>
            </a:lvl8pPr>
            <a:lvl9pPr marR="0" lvl="8" algn="ctr" rtl="0">
              <a:spcBef>
                <a:spcPts val="400"/>
              </a:spcBef>
              <a:spcAft>
                <a:spcPts val="0"/>
              </a:spcAft>
              <a:buClr>
                <a:srgbClr val="888888"/>
              </a:buClr>
              <a:buSzPts val="2000"/>
              <a:buFont typeface="Arial"/>
              <a:buNone/>
              <a:defRPr sz="2000" b="0" i="0" u="none" strike="noStrike" cap="none">
                <a:solidFill>
                  <a:srgbClr val="888888"/>
                </a:solidFill>
                <a:latin typeface="Arial"/>
                <a:ea typeface="Arial"/>
                <a:cs typeface="Arial"/>
                <a:sym typeface="Arial"/>
              </a:defRPr>
            </a:lvl9pPr>
          </a:lstStyle>
          <a:p>
            <a:endParaRPr/>
          </a:p>
        </p:txBody>
      </p:sp>
      <p:cxnSp>
        <p:nvCxnSpPr>
          <p:cNvPr id="59" name="Google Shape;59;p20"/>
          <p:cNvCxnSpPr/>
          <p:nvPr/>
        </p:nvCxnSpPr>
        <p:spPr>
          <a:xfrm>
            <a:off x="228600" y="6625718"/>
            <a:ext cx="8686800" cy="0"/>
          </a:xfrm>
          <a:prstGeom prst="straightConnector1">
            <a:avLst/>
          </a:prstGeom>
          <a:noFill/>
          <a:ln w="57150" cap="flat" cmpd="sng">
            <a:solidFill>
              <a:srgbClr val="000066"/>
            </a:solidFill>
            <a:prstDash val="solid"/>
            <a:round/>
            <a:headEnd type="none" w="med" len="med"/>
            <a:tailEnd type="none" w="med" len="med"/>
          </a:ln>
        </p:spPr>
      </p:cxnSp>
      <p:grpSp>
        <p:nvGrpSpPr>
          <p:cNvPr id="60" name="Google Shape;60;p20"/>
          <p:cNvGrpSpPr/>
          <p:nvPr/>
        </p:nvGrpSpPr>
        <p:grpSpPr>
          <a:xfrm>
            <a:off x="228600" y="1121571"/>
            <a:ext cx="8686800" cy="76200"/>
            <a:chOff x="228600" y="1173163"/>
            <a:chExt cx="8686800" cy="76200"/>
          </a:xfrm>
        </p:grpSpPr>
        <p:cxnSp>
          <p:nvCxnSpPr>
            <p:cNvPr id="61" name="Google Shape;61;p20"/>
            <p:cNvCxnSpPr/>
            <p:nvPr/>
          </p:nvCxnSpPr>
          <p:spPr>
            <a:xfrm>
              <a:off x="228600" y="1173163"/>
              <a:ext cx="8686800" cy="0"/>
            </a:xfrm>
            <a:prstGeom prst="straightConnector1">
              <a:avLst/>
            </a:prstGeom>
            <a:noFill/>
            <a:ln w="57150" cap="flat" cmpd="sng">
              <a:solidFill>
                <a:srgbClr val="000066"/>
              </a:solidFill>
              <a:prstDash val="solid"/>
              <a:round/>
              <a:headEnd type="none" w="med" len="med"/>
              <a:tailEnd type="none" w="med" len="med"/>
            </a:ln>
          </p:spPr>
        </p:cxnSp>
        <p:cxnSp>
          <p:nvCxnSpPr>
            <p:cNvPr id="62" name="Google Shape;62;p20"/>
            <p:cNvCxnSpPr/>
            <p:nvPr/>
          </p:nvCxnSpPr>
          <p:spPr>
            <a:xfrm>
              <a:off x="228600" y="1249363"/>
              <a:ext cx="8686800" cy="0"/>
            </a:xfrm>
            <a:prstGeom prst="straightConnector1">
              <a:avLst/>
            </a:prstGeom>
            <a:noFill/>
            <a:ln w="34925" cap="flat" cmpd="sng">
              <a:solidFill>
                <a:srgbClr val="B98200"/>
              </a:solidFill>
              <a:prstDash val="solid"/>
              <a:round/>
              <a:headEnd type="none" w="med" len="med"/>
              <a:tailEnd type="none" w="med" len="med"/>
            </a:ln>
          </p:spPr>
        </p:cxnSp>
      </p:grpSp>
      <p:pic>
        <p:nvPicPr>
          <p:cNvPr id="63" name="Google Shape;63;p20"/>
          <p:cNvPicPr preferRelativeResize="0"/>
          <p:nvPr/>
        </p:nvPicPr>
        <p:blipFill rotWithShape="1">
          <a:blip r:embed="rId2">
            <a:alphaModFix/>
          </a:blip>
          <a:srcRect/>
          <a:stretch/>
        </p:blipFill>
        <p:spPr>
          <a:xfrm>
            <a:off x="8005812" y="5675161"/>
            <a:ext cx="909588" cy="909588"/>
          </a:xfrm>
          <a:prstGeom prst="rect">
            <a:avLst/>
          </a:prstGeom>
          <a:noFill/>
          <a:ln>
            <a:noFill/>
          </a:ln>
        </p:spPr>
      </p:pic>
      <p:pic>
        <p:nvPicPr>
          <p:cNvPr id="64" name="Google Shape;64;p20"/>
          <p:cNvPicPr preferRelativeResize="0"/>
          <p:nvPr/>
        </p:nvPicPr>
        <p:blipFill rotWithShape="1">
          <a:blip r:embed="rId3">
            <a:alphaModFix/>
          </a:blip>
          <a:srcRect/>
          <a:stretch/>
        </p:blipFill>
        <p:spPr>
          <a:xfrm>
            <a:off x="3484333" y="1307027"/>
            <a:ext cx="2178792" cy="2819304"/>
          </a:xfrm>
          <a:prstGeom prst="rect">
            <a:avLst/>
          </a:prstGeom>
          <a:noFill/>
          <a:ln>
            <a:noFill/>
          </a:ln>
        </p:spPr>
      </p:pic>
    </p:spTree>
  </p:cSld>
  <p:clrMapOvr>
    <a:masterClrMapping/>
  </p:clrMapOvr>
  <p:extLst>
    <p:ext uri="{DCECCB84-F9BA-43D5-87BE-67443E8EF086}">
      <p15:sldGuideLst xmlns:p15="http://schemas.microsoft.com/office/powerpoint/2012/main">
        <p15:guide id="1" pos="2880">
          <p15:clr>
            <a:srgbClr val="FBAE40"/>
          </p15:clr>
        </p15:guide>
        <p15:guide id="2" orient="horz" pos="216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65"/>
        <p:cNvGrpSpPr/>
        <p:nvPr/>
      </p:nvGrpSpPr>
      <p:grpSpPr>
        <a:xfrm>
          <a:off x="0" y="0"/>
          <a:ext cx="0" cy="0"/>
          <a:chOff x="0" y="0"/>
          <a:chExt cx="0" cy="0"/>
        </a:xfrm>
      </p:grpSpPr>
      <p:sp>
        <p:nvSpPr>
          <p:cNvPr id="66" name="Google Shape;66;p21"/>
          <p:cNvSpPr txBox="1">
            <a:spLocks noGrp="1"/>
          </p:cNvSpPr>
          <p:nvPr>
            <p:ph type="title"/>
          </p:nvPr>
        </p:nvSpPr>
        <p:spPr>
          <a:xfrm>
            <a:off x="457200" y="228600"/>
            <a:ext cx="8458200" cy="777240"/>
          </a:xfrm>
          <a:prstGeom prst="rect">
            <a:avLst/>
          </a:prstGeom>
          <a:noFill/>
          <a:ln>
            <a:noFill/>
          </a:ln>
        </p:spPr>
        <p:txBody>
          <a:bodyPr spcFirstLastPara="1" wrap="square" lIns="91425" tIns="45700" rIns="0" bIns="45700" anchor="ctr" anchorCtr="0">
            <a:noAutofit/>
          </a:bodyPr>
          <a:lstStyle>
            <a:lvl1pPr marR="0" lvl="0" algn="r" rtl="0">
              <a:spcBef>
                <a:spcPts val="0"/>
              </a:spcBef>
              <a:spcAft>
                <a:spcPts val="0"/>
              </a:spcAft>
              <a:buClr>
                <a:srgbClr val="002060"/>
              </a:buClr>
              <a:buSzPts val="3200"/>
              <a:buFont typeface="Arial"/>
              <a:buNone/>
              <a:defRPr sz="3200" b="1" i="0" u="none" strike="noStrike" cap="none">
                <a:solidFill>
                  <a:srgbClr val="002060"/>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67" name="Google Shape;67;p21"/>
          <p:cNvSpPr txBox="1">
            <a:spLocks noGrp="1"/>
          </p:cNvSpPr>
          <p:nvPr>
            <p:ph type="body" idx="1"/>
          </p:nvPr>
        </p:nvSpPr>
        <p:spPr>
          <a:xfrm>
            <a:off x="228600" y="1295400"/>
            <a:ext cx="8686800" cy="4779962"/>
          </a:xfrm>
          <a:prstGeom prst="rect">
            <a:avLst/>
          </a:prstGeom>
          <a:noFill/>
          <a:ln>
            <a:noFill/>
          </a:ln>
        </p:spPr>
        <p:txBody>
          <a:bodyPr spcFirstLastPara="1" wrap="square" lIns="0" tIns="0" rIns="0" bIns="0" anchor="t" anchorCtr="0">
            <a:noAutofit/>
          </a:bodyPr>
          <a:lstStyle>
            <a:lvl1pPr marL="457200" marR="0" lvl="0" indent="-355600" algn="l" rtl="0">
              <a:spcBef>
                <a:spcPts val="400"/>
              </a:spcBef>
              <a:spcAft>
                <a:spcPts val="0"/>
              </a:spcAft>
              <a:buClr>
                <a:schemeClr val="dk1"/>
              </a:buClr>
              <a:buSzPts val="2000"/>
              <a:buFont typeface="Noto Sans Symbols"/>
              <a:buChar char="▪"/>
              <a:defRPr sz="2000" b="1" i="0" u="none" strike="noStrike" cap="none">
                <a:solidFill>
                  <a:schemeClr val="dk1"/>
                </a:solidFill>
                <a:latin typeface="Arial"/>
                <a:ea typeface="Arial"/>
                <a:cs typeface="Arial"/>
                <a:sym typeface="Arial"/>
              </a:defRPr>
            </a:lvl1pPr>
            <a:lvl2pPr marL="914400" marR="0" lvl="1" indent="-342900" algn="l" rtl="0">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2pPr>
            <a:lvl3pPr marL="1371600" marR="0" lvl="2" indent="-330200" algn="l" rtl="0">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17500" algn="l" rtl="0">
              <a:spcBef>
                <a:spcPts val="280"/>
              </a:spcBef>
              <a:spcAft>
                <a:spcPts val="0"/>
              </a:spcAft>
              <a:buClr>
                <a:schemeClr val="dk1"/>
              </a:buClr>
              <a:buSzPts val="1400"/>
              <a:buFont typeface="Noto Sans Symbols"/>
              <a:buChar char="▪"/>
              <a:defRPr sz="1400" b="0" i="0" u="none" strike="noStrike" cap="none">
                <a:solidFill>
                  <a:schemeClr val="dk1"/>
                </a:solidFill>
                <a:latin typeface="Arial"/>
                <a:ea typeface="Arial"/>
                <a:cs typeface="Arial"/>
                <a:sym typeface="Arial"/>
              </a:defRPr>
            </a:lvl4pPr>
            <a:lvl5pPr marL="2286000" marR="0" lvl="4" indent="-304800" algn="l" rtl="0">
              <a:spcBef>
                <a:spcPts val="24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grpSp>
        <p:nvGrpSpPr>
          <p:cNvPr id="68" name="Google Shape;68;p21"/>
          <p:cNvGrpSpPr/>
          <p:nvPr/>
        </p:nvGrpSpPr>
        <p:grpSpPr>
          <a:xfrm>
            <a:off x="228600" y="1121571"/>
            <a:ext cx="8686800" cy="76200"/>
            <a:chOff x="228600" y="1173163"/>
            <a:chExt cx="8686800" cy="76200"/>
          </a:xfrm>
        </p:grpSpPr>
        <p:cxnSp>
          <p:nvCxnSpPr>
            <p:cNvPr id="69" name="Google Shape;69;p21"/>
            <p:cNvCxnSpPr/>
            <p:nvPr/>
          </p:nvCxnSpPr>
          <p:spPr>
            <a:xfrm>
              <a:off x="228600" y="1173163"/>
              <a:ext cx="8686800" cy="0"/>
            </a:xfrm>
            <a:prstGeom prst="straightConnector1">
              <a:avLst/>
            </a:prstGeom>
            <a:noFill/>
            <a:ln w="57150" cap="flat" cmpd="sng">
              <a:solidFill>
                <a:srgbClr val="000066"/>
              </a:solidFill>
              <a:prstDash val="solid"/>
              <a:round/>
              <a:headEnd type="none" w="med" len="med"/>
              <a:tailEnd type="none" w="med" len="med"/>
            </a:ln>
          </p:spPr>
        </p:cxnSp>
        <p:cxnSp>
          <p:nvCxnSpPr>
            <p:cNvPr id="70" name="Google Shape;70;p21"/>
            <p:cNvCxnSpPr/>
            <p:nvPr/>
          </p:nvCxnSpPr>
          <p:spPr>
            <a:xfrm>
              <a:off x="228600" y="1249363"/>
              <a:ext cx="8686800" cy="0"/>
            </a:xfrm>
            <a:prstGeom prst="straightConnector1">
              <a:avLst/>
            </a:prstGeom>
            <a:noFill/>
            <a:ln w="34925" cap="flat" cmpd="sng">
              <a:solidFill>
                <a:srgbClr val="B98200"/>
              </a:solidFill>
              <a:prstDash val="solid"/>
              <a:round/>
              <a:headEnd type="none" w="med" len="med"/>
              <a:tailEnd type="none" w="med" len="med"/>
            </a:ln>
          </p:spPr>
        </p:cxnSp>
      </p:grpSp>
      <p:cxnSp>
        <p:nvCxnSpPr>
          <p:cNvPr id="71" name="Google Shape;71;p21"/>
          <p:cNvCxnSpPr/>
          <p:nvPr/>
        </p:nvCxnSpPr>
        <p:spPr>
          <a:xfrm>
            <a:off x="228600" y="6625718"/>
            <a:ext cx="8686800" cy="0"/>
          </a:xfrm>
          <a:prstGeom prst="straightConnector1">
            <a:avLst/>
          </a:prstGeom>
          <a:noFill/>
          <a:ln w="57150" cap="flat" cmpd="sng">
            <a:solidFill>
              <a:srgbClr val="000066"/>
            </a:solidFill>
            <a:prstDash val="solid"/>
            <a:round/>
            <a:headEnd type="none" w="med" len="med"/>
            <a:tailEnd type="none" w="med" len="med"/>
          </a:ln>
        </p:spPr>
      </p:cxnSp>
      <p:sp>
        <p:nvSpPr>
          <p:cNvPr id="72" name="Google Shape;72;p21"/>
          <p:cNvSpPr txBox="1">
            <a:spLocks noGrp="1"/>
          </p:cNvSpPr>
          <p:nvPr>
            <p:ph type="sldNum" idx="12"/>
          </p:nvPr>
        </p:nvSpPr>
        <p:spPr>
          <a:xfrm>
            <a:off x="8381997" y="6617253"/>
            <a:ext cx="533400" cy="240748"/>
          </a:xfrm>
          <a:prstGeom prst="rect">
            <a:avLst/>
          </a:prstGeom>
          <a:noFill/>
          <a:ln>
            <a:noFill/>
          </a:ln>
        </p:spPr>
        <p:txBody>
          <a:bodyPr spcFirstLastPara="1" wrap="square" lIns="91425" tIns="45700" rIns="0" bIns="45700" anchor="t" anchorCtr="0">
            <a:noAutofit/>
          </a:bodyPr>
          <a:lstStyle>
            <a:lvl1pPr marL="0" marR="0" lvl="0" indent="0" algn="r" rtl="0">
              <a:spcBef>
                <a:spcPts val="0"/>
              </a:spcBef>
              <a:buNone/>
              <a:defRPr sz="1000">
                <a:solidFill>
                  <a:srgbClr val="000000"/>
                </a:solidFill>
                <a:latin typeface="Arial"/>
                <a:ea typeface="Arial"/>
                <a:cs typeface="Arial"/>
                <a:sym typeface="Arial"/>
              </a:defRPr>
            </a:lvl1pPr>
            <a:lvl2pPr marL="0" marR="0" lvl="1" indent="0" algn="r" rtl="0">
              <a:spcBef>
                <a:spcPts val="0"/>
              </a:spcBef>
              <a:buNone/>
              <a:defRPr sz="1000">
                <a:solidFill>
                  <a:srgbClr val="000000"/>
                </a:solidFill>
                <a:latin typeface="Arial"/>
                <a:ea typeface="Arial"/>
                <a:cs typeface="Arial"/>
                <a:sym typeface="Arial"/>
              </a:defRPr>
            </a:lvl2pPr>
            <a:lvl3pPr marL="0" marR="0" lvl="2" indent="0" algn="r" rtl="0">
              <a:spcBef>
                <a:spcPts val="0"/>
              </a:spcBef>
              <a:buNone/>
              <a:defRPr sz="1000">
                <a:solidFill>
                  <a:srgbClr val="000000"/>
                </a:solidFill>
                <a:latin typeface="Arial"/>
                <a:ea typeface="Arial"/>
                <a:cs typeface="Arial"/>
                <a:sym typeface="Arial"/>
              </a:defRPr>
            </a:lvl3pPr>
            <a:lvl4pPr marL="0" marR="0" lvl="3" indent="0" algn="r" rtl="0">
              <a:spcBef>
                <a:spcPts val="0"/>
              </a:spcBef>
              <a:buNone/>
              <a:defRPr sz="1000">
                <a:solidFill>
                  <a:srgbClr val="000000"/>
                </a:solidFill>
                <a:latin typeface="Arial"/>
                <a:ea typeface="Arial"/>
                <a:cs typeface="Arial"/>
                <a:sym typeface="Arial"/>
              </a:defRPr>
            </a:lvl4pPr>
            <a:lvl5pPr marL="0" marR="0" lvl="4" indent="0" algn="r" rtl="0">
              <a:spcBef>
                <a:spcPts val="0"/>
              </a:spcBef>
              <a:buNone/>
              <a:defRPr sz="1000">
                <a:solidFill>
                  <a:srgbClr val="000000"/>
                </a:solidFill>
                <a:latin typeface="Arial"/>
                <a:ea typeface="Arial"/>
                <a:cs typeface="Arial"/>
                <a:sym typeface="Arial"/>
              </a:defRPr>
            </a:lvl5pPr>
            <a:lvl6pPr marL="0" marR="0" lvl="5" indent="0" algn="r" rtl="0">
              <a:spcBef>
                <a:spcPts val="0"/>
              </a:spcBef>
              <a:buNone/>
              <a:defRPr sz="1000">
                <a:solidFill>
                  <a:srgbClr val="000000"/>
                </a:solidFill>
                <a:latin typeface="Arial"/>
                <a:ea typeface="Arial"/>
                <a:cs typeface="Arial"/>
                <a:sym typeface="Arial"/>
              </a:defRPr>
            </a:lvl6pPr>
            <a:lvl7pPr marL="0" marR="0" lvl="6" indent="0" algn="r" rtl="0">
              <a:spcBef>
                <a:spcPts val="0"/>
              </a:spcBef>
              <a:buNone/>
              <a:defRPr sz="1000">
                <a:solidFill>
                  <a:srgbClr val="000000"/>
                </a:solidFill>
                <a:latin typeface="Arial"/>
                <a:ea typeface="Arial"/>
                <a:cs typeface="Arial"/>
                <a:sym typeface="Arial"/>
              </a:defRPr>
            </a:lvl7pPr>
            <a:lvl8pPr marL="0" marR="0" lvl="7" indent="0" algn="r" rtl="0">
              <a:spcBef>
                <a:spcPts val="0"/>
              </a:spcBef>
              <a:buNone/>
              <a:defRPr sz="1000">
                <a:solidFill>
                  <a:srgbClr val="000000"/>
                </a:solidFill>
                <a:latin typeface="Arial"/>
                <a:ea typeface="Arial"/>
                <a:cs typeface="Arial"/>
                <a:sym typeface="Arial"/>
              </a:defRPr>
            </a:lvl8pPr>
            <a:lvl9pPr marL="0" marR="0" lvl="8" indent="0" algn="r" rtl="0">
              <a:spcBef>
                <a:spcPts val="0"/>
              </a:spcBef>
              <a:buNone/>
              <a:defRPr sz="1000">
                <a:solidFill>
                  <a:srgbClr val="000000"/>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pic>
        <p:nvPicPr>
          <p:cNvPr id="73" name="Google Shape;73;p21"/>
          <p:cNvPicPr preferRelativeResize="0"/>
          <p:nvPr/>
        </p:nvPicPr>
        <p:blipFill rotWithShape="1">
          <a:blip r:embed="rId2">
            <a:alphaModFix/>
          </a:blip>
          <a:srcRect/>
          <a:stretch/>
        </p:blipFill>
        <p:spPr>
          <a:xfrm>
            <a:off x="227014" y="232520"/>
            <a:ext cx="777240" cy="777240"/>
          </a:xfrm>
          <a:prstGeom prst="rect">
            <a:avLst/>
          </a:prstGeom>
          <a:noFill/>
          <a:ln>
            <a:noFill/>
          </a:ln>
        </p:spPr>
      </p:pic>
    </p:spTree>
  </p:cSld>
  <p:clrMapOvr>
    <a:masterClrMapping/>
  </p:clrMapOvr>
  <p:extLst>
    <p:ext uri="{DCECCB84-F9BA-43D5-87BE-67443E8EF086}">
      <p15:sldGuideLst xmlns:p15="http://schemas.microsoft.com/office/powerpoint/2012/main">
        <p15:guide id="1" pos="2880">
          <p15:clr>
            <a:srgbClr val="FBAE40"/>
          </p15:clr>
        </p15:guide>
        <p15:guide id="2" orient="horz" pos="816">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umbper Sticker">
  <p:cSld name="Bumbper Sticker">
    <p:spTree>
      <p:nvGrpSpPr>
        <p:cNvPr id="1" name="Shape 74"/>
        <p:cNvGrpSpPr/>
        <p:nvPr/>
      </p:nvGrpSpPr>
      <p:grpSpPr>
        <a:xfrm>
          <a:off x="0" y="0"/>
          <a:ext cx="0" cy="0"/>
          <a:chOff x="0" y="0"/>
          <a:chExt cx="0" cy="0"/>
        </a:xfrm>
      </p:grpSpPr>
      <p:sp>
        <p:nvSpPr>
          <p:cNvPr id="75" name="Google Shape;75;p22"/>
          <p:cNvSpPr txBox="1">
            <a:spLocks noGrp="1"/>
          </p:cNvSpPr>
          <p:nvPr>
            <p:ph type="title"/>
          </p:nvPr>
        </p:nvSpPr>
        <p:spPr>
          <a:xfrm>
            <a:off x="457200" y="228600"/>
            <a:ext cx="8458200" cy="777240"/>
          </a:xfrm>
          <a:prstGeom prst="rect">
            <a:avLst/>
          </a:prstGeom>
          <a:noFill/>
          <a:ln>
            <a:noFill/>
          </a:ln>
        </p:spPr>
        <p:txBody>
          <a:bodyPr spcFirstLastPara="1" wrap="square" lIns="91425" tIns="45700" rIns="0" bIns="45700" anchor="ctr" anchorCtr="0">
            <a:noAutofit/>
          </a:bodyPr>
          <a:lstStyle>
            <a:lvl1pPr marR="0" lvl="0" algn="r" rtl="0">
              <a:spcBef>
                <a:spcPts val="0"/>
              </a:spcBef>
              <a:spcAft>
                <a:spcPts val="0"/>
              </a:spcAft>
              <a:buClr>
                <a:srgbClr val="002060"/>
              </a:buClr>
              <a:buSzPts val="3200"/>
              <a:buFont typeface="Arial"/>
              <a:buNone/>
              <a:defRPr sz="3200" b="1" i="0" u="none" strike="noStrike" cap="none">
                <a:solidFill>
                  <a:srgbClr val="002060"/>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6" name="Google Shape;76;p22"/>
          <p:cNvSpPr txBox="1">
            <a:spLocks noGrp="1"/>
          </p:cNvSpPr>
          <p:nvPr>
            <p:ph type="body" idx="1"/>
          </p:nvPr>
        </p:nvSpPr>
        <p:spPr>
          <a:xfrm>
            <a:off x="228600" y="1295400"/>
            <a:ext cx="8686800" cy="4779962"/>
          </a:xfrm>
          <a:prstGeom prst="rect">
            <a:avLst/>
          </a:prstGeom>
          <a:noFill/>
          <a:ln>
            <a:noFill/>
          </a:ln>
        </p:spPr>
        <p:txBody>
          <a:bodyPr spcFirstLastPara="1" wrap="square" lIns="0" tIns="0" rIns="0" bIns="0" anchor="t" anchorCtr="0">
            <a:noAutofit/>
          </a:bodyPr>
          <a:lstStyle>
            <a:lvl1pPr marL="457200" marR="0" lvl="0" indent="-355600" algn="l" rtl="0">
              <a:spcBef>
                <a:spcPts val="0"/>
              </a:spcBef>
              <a:spcAft>
                <a:spcPts val="0"/>
              </a:spcAft>
              <a:buClr>
                <a:schemeClr val="dk1"/>
              </a:buClr>
              <a:buSzPts val="2000"/>
              <a:buFont typeface="Noto Sans Symbols"/>
              <a:buChar char="▪"/>
              <a:defRPr sz="2000" b="1" i="0" u="none" strike="noStrike" cap="none">
                <a:solidFill>
                  <a:schemeClr val="dk1"/>
                </a:solidFill>
                <a:latin typeface="Arial"/>
                <a:ea typeface="Arial"/>
                <a:cs typeface="Arial"/>
                <a:sym typeface="Arial"/>
              </a:defRPr>
            </a:lvl1pPr>
            <a:lvl2pPr marL="914400" marR="0" lvl="1" indent="-342900" algn="l" rtl="0">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2pPr>
            <a:lvl3pPr marL="1371600" marR="0" lvl="2" indent="-330200" algn="l" rtl="0">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17500" algn="l" rtl="0">
              <a:spcBef>
                <a:spcPts val="280"/>
              </a:spcBef>
              <a:spcAft>
                <a:spcPts val="0"/>
              </a:spcAft>
              <a:buClr>
                <a:schemeClr val="dk1"/>
              </a:buClr>
              <a:buSzPts val="1400"/>
              <a:buFont typeface="Noto Sans Symbols"/>
              <a:buChar char="▪"/>
              <a:defRPr sz="1400" b="0" i="0" u="none" strike="noStrike" cap="none">
                <a:solidFill>
                  <a:schemeClr val="dk1"/>
                </a:solidFill>
                <a:latin typeface="Arial"/>
                <a:ea typeface="Arial"/>
                <a:cs typeface="Arial"/>
                <a:sym typeface="Arial"/>
              </a:defRPr>
            </a:lvl4pPr>
            <a:lvl5pPr marL="2286000" marR="0" lvl="4" indent="-304800" algn="l" rtl="0">
              <a:spcBef>
                <a:spcPts val="24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grpSp>
        <p:nvGrpSpPr>
          <p:cNvPr id="77" name="Google Shape;77;p22"/>
          <p:cNvGrpSpPr/>
          <p:nvPr/>
        </p:nvGrpSpPr>
        <p:grpSpPr>
          <a:xfrm>
            <a:off x="228600" y="1121571"/>
            <a:ext cx="8686800" cy="76200"/>
            <a:chOff x="228600" y="1173163"/>
            <a:chExt cx="8686800" cy="76200"/>
          </a:xfrm>
        </p:grpSpPr>
        <p:cxnSp>
          <p:nvCxnSpPr>
            <p:cNvPr id="78" name="Google Shape;78;p22"/>
            <p:cNvCxnSpPr/>
            <p:nvPr/>
          </p:nvCxnSpPr>
          <p:spPr>
            <a:xfrm>
              <a:off x="228600" y="1173163"/>
              <a:ext cx="8686800" cy="0"/>
            </a:xfrm>
            <a:prstGeom prst="straightConnector1">
              <a:avLst/>
            </a:prstGeom>
            <a:noFill/>
            <a:ln w="57150" cap="flat" cmpd="sng">
              <a:solidFill>
                <a:srgbClr val="000066"/>
              </a:solidFill>
              <a:prstDash val="solid"/>
              <a:round/>
              <a:headEnd type="none" w="med" len="med"/>
              <a:tailEnd type="none" w="med" len="med"/>
            </a:ln>
          </p:spPr>
        </p:cxnSp>
        <p:cxnSp>
          <p:nvCxnSpPr>
            <p:cNvPr id="79" name="Google Shape;79;p22"/>
            <p:cNvCxnSpPr/>
            <p:nvPr/>
          </p:nvCxnSpPr>
          <p:spPr>
            <a:xfrm>
              <a:off x="228600" y="1249363"/>
              <a:ext cx="8686800" cy="0"/>
            </a:xfrm>
            <a:prstGeom prst="straightConnector1">
              <a:avLst/>
            </a:prstGeom>
            <a:noFill/>
            <a:ln w="34925" cap="flat" cmpd="sng">
              <a:solidFill>
                <a:srgbClr val="B98200"/>
              </a:solidFill>
              <a:prstDash val="solid"/>
              <a:round/>
              <a:headEnd type="none" w="med" len="med"/>
              <a:tailEnd type="none" w="med" len="med"/>
            </a:ln>
          </p:spPr>
        </p:cxnSp>
      </p:grpSp>
      <p:cxnSp>
        <p:nvCxnSpPr>
          <p:cNvPr id="80" name="Google Shape;80;p22"/>
          <p:cNvCxnSpPr/>
          <p:nvPr/>
        </p:nvCxnSpPr>
        <p:spPr>
          <a:xfrm>
            <a:off x="228600" y="6625718"/>
            <a:ext cx="8686800" cy="0"/>
          </a:xfrm>
          <a:prstGeom prst="straightConnector1">
            <a:avLst/>
          </a:prstGeom>
          <a:noFill/>
          <a:ln w="57150" cap="flat" cmpd="sng">
            <a:solidFill>
              <a:srgbClr val="000066"/>
            </a:solidFill>
            <a:prstDash val="solid"/>
            <a:round/>
            <a:headEnd type="none" w="med" len="med"/>
            <a:tailEnd type="none" w="med" len="med"/>
          </a:ln>
        </p:spPr>
      </p:cxnSp>
      <p:sp>
        <p:nvSpPr>
          <p:cNvPr id="81" name="Google Shape;81;p22"/>
          <p:cNvSpPr txBox="1">
            <a:spLocks noGrp="1"/>
          </p:cNvSpPr>
          <p:nvPr>
            <p:ph type="sldNum" idx="12"/>
          </p:nvPr>
        </p:nvSpPr>
        <p:spPr>
          <a:xfrm>
            <a:off x="8381997" y="6617253"/>
            <a:ext cx="533400" cy="240748"/>
          </a:xfrm>
          <a:prstGeom prst="rect">
            <a:avLst/>
          </a:prstGeom>
          <a:noFill/>
          <a:ln>
            <a:noFill/>
          </a:ln>
        </p:spPr>
        <p:txBody>
          <a:bodyPr spcFirstLastPara="1" wrap="square" lIns="91425" tIns="45700" rIns="0" bIns="45700" anchor="t" anchorCtr="0">
            <a:noAutofit/>
          </a:bodyPr>
          <a:lstStyle>
            <a:lvl1pPr marL="0" marR="0" lvl="0" indent="0" algn="r" rtl="0">
              <a:spcBef>
                <a:spcPts val="0"/>
              </a:spcBef>
              <a:buNone/>
              <a:defRPr sz="1000">
                <a:solidFill>
                  <a:srgbClr val="000000"/>
                </a:solidFill>
                <a:latin typeface="Arial"/>
                <a:ea typeface="Arial"/>
                <a:cs typeface="Arial"/>
                <a:sym typeface="Arial"/>
              </a:defRPr>
            </a:lvl1pPr>
            <a:lvl2pPr marL="0" marR="0" lvl="1" indent="0" algn="r" rtl="0">
              <a:spcBef>
                <a:spcPts val="0"/>
              </a:spcBef>
              <a:buNone/>
              <a:defRPr sz="1000">
                <a:solidFill>
                  <a:srgbClr val="000000"/>
                </a:solidFill>
                <a:latin typeface="Arial"/>
                <a:ea typeface="Arial"/>
                <a:cs typeface="Arial"/>
                <a:sym typeface="Arial"/>
              </a:defRPr>
            </a:lvl2pPr>
            <a:lvl3pPr marL="0" marR="0" lvl="2" indent="0" algn="r" rtl="0">
              <a:spcBef>
                <a:spcPts val="0"/>
              </a:spcBef>
              <a:buNone/>
              <a:defRPr sz="1000">
                <a:solidFill>
                  <a:srgbClr val="000000"/>
                </a:solidFill>
                <a:latin typeface="Arial"/>
                <a:ea typeface="Arial"/>
                <a:cs typeface="Arial"/>
                <a:sym typeface="Arial"/>
              </a:defRPr>
            </a:lvl3pPr>
            <a:lvl4pPr marL="0" marR="0" lvl="3" indent="0" algn="r" rtl="0">
              <a:spcBef>
                <a:spcPts val="0"/>
              </a:spcBef>
              <a:buNone/>
              <a:defRPr sz="1000">
                <a:solidFill>
                  <a:srgbClr val="000000"/>
                </a:solidFill>
                <a:latin typeface="Arial"/>
                <a:ea typeface="Arial"/>
                <a:cs typeface="Arial"/>
                <a:sym typeface="Arial"/>
              </a:defRPr>
            </a:lvl4pPr>
            <a:lvl5pPr marL="0" marR="0" lvl="4" indent="0" algn="r" rtl="0">
              <a:spcBef>
                <a:spcPts val="0"/>
              </a:spcBef>
              <a:buNone/>
              <a:defRPr sz="1000">
                <a:solidFill>
                  <a:srgbClr val="000000"/>
                </a:solidFill>
                <a:latin typeface="Arial"/>
                <a:ea typeface="Arial"/>
                <a:cs typeface="Arial"/>
                <a:sym typeface="Arial"/>
              </a:defRPr>
            </a:lvl5pPr>
            <a:lvl6pPr marL="0" marR="0" lvl="5" indent="0" algn="r" rtl="0">
              <a:spcBef>
                <a:spcPts val="0"/>
              </a:spcBef>
              <a:buNone/>
              <a:defRPr sz="1000">
                <a:solidFill>
                  <a:srgbClr val="000000"/>
                </a:solidFill>
                <a:latin typeface="Arial"/>
                <a:ea typeface="Arial"/>
                <a:cs typeface="Arial"/>
                <a:sym typeface="Arial"/>
              </a:defRPr>
            </a:lvl6pPr>
            <a:lvl7pPr marL="0" marR="0" lvl="6" indent="0" algn="r" rtl="0">
              <a:spcBef>
                <a:spcPts val="0"/>
              </a:spcBef>
              <a:buNone/>
              <a:defRPr sz="1000">
                <a:solidFill>
                  <a:srgbClr val="000000"/>
                </a:solidFill>
                <a:latin typeface="Arial"/>
                <a:ea typeface="Arial"/>
                <a:cs typeface="Arial"/>
                <a:sym typeface="Arial"/>
              </a:defRPr>
            </a:lvl7pPr>
            <a:lvl8pPr marL="0" marR="0" lvl="7" indent="0" algn="r" rtl="0">
              <a:spcBef>
                <a:spcPts val="0"/>
              </a:spcBef>
              <a:buNone/>
              <a:defRPr sz="1000">
                <a:solidFill>
                  <a:srgbClr val="000000"/>
                </a:solidFill>
                <a:latin typeface="Arial"/>
                <a:ea typeface="Arial"/>
                <a:cs typeface="Arial"/>
                <a:sym typeface="Arial"/>
              </a:defRPr>
            </a:lvl8pPr>
            <a:lvl9pPr marL="0" marR="0" lvl="8" indent="0" algn="r" rtl="0">
              <a:spcBef>
                <a:spcPts val="0"/>
              </a:spcBef>
              <a:buNone/>
              <a:defRPr sz="1000">
                <a:solidFill>
                  <a:srgbClr val="000000"/>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
        <p:nvSpPr>
          <p:cNvPr id="82" name="Google Shape;82;p22"/>
          <p:cNvSpPr txBox="1">
            <a:spLocks noGrp="1"/>
          </p:cNvSpPr>
          <p:nvPr>
            <p:ph type="body" idx="2"/>
          </p:nvPr>
        </p:nvSpPr>
        <p:spPr>
          <a:xfrm>
            <a:off x="233363" y="6106188"/>
            <a:ext cx="8682034" cy="458834"/>
          </a:xfrm>
          <a:prstGeom prst="rect">
            <a:avLst/>
          </a:prstGeom>
          <a:gradFill>
            <a:gsLst>
              <a:gs pos="0">
                <a:srgbClr val="002060"/>
              </a:gs>
              <a:gs pos="100000">
                <a:srgbClr val="0000FF"/>
              </a:gs>
            </a:gsLst>
            <a:lin ang="16200000" scaled="0"/>
          </a:gradFill>
          <a:ln>
            <a:noFill/>
          </a:ln>
        </p:spPr>
        <p:txBody>
          <a:bodyPr spcFirstLastPara="1" wrap="square" lIns="0" tIns="0" rIns="0" bIns="0" anchor="ctr" anchorCtr="0">
            <a:noAutofit/>
          </a:bodyPr>
          <a:lstStyle>
            <a:lvl1pPr marL="457200" marR="0" lvl="0" indent="-228600" algn="ctr" rtl="0">
              <a:spcBef>
                <a:spcPts val="0"/>
              </a:spcBef>
              <a:spcAft>
                <a:spcPts val="0"/>
              </a:spcAft>
              <a:buClr>
                <a:schemeClr val="lt1"/>
              </a:buClr>
              <a:buSzPts val="1800"/>
              <a:buFont typeface="Arial"/>
              <a:buNone/>
              <a:defRPr sz="1800" b="1" i="1" u="none" strike="noStrike" cap="none">
                <a:solidFill>
                  <a:schemeClr val="lt1"/>
                </a:solidFill>
                <a:latin typeface="Arial"/>
                <a:ea typeface="Arial"/>
                <a:cs typeface="Arial"/>
                <a:sym typeface="Arial"/>
              </a:defRPr>
            </a:lvl1pPr>
            <a:lvl2pPr marL="914400" marR="0" lvl="1" indent="-228600" algn="ctr" rtl="0">
              <a:spcBef>
                <a:spcPts val="360"/>
              </a:spcBef>
              <a:spcAft>
                <a:spcPts val="0"/>
              </a:spcAft>
              <a:buClr>
                <a:schemeClr val="dk1"/>
              </a:buClr>
              <a:buSzPts val="1800"/>
              <a:buFont typeface="Arial"/>
              <a:buNone/>
              <a:defRPr sz="1800" b="1" i="0" u="none" strike="noStrike" cap="none">
                <a:solidFill>
                  <a:schemeClr val="dk1"/>
                </a:solidFill>
                <a:latin typeface="Arial"/>
                <a:ea typeface="Arial"/>
                <a:cs typeface="Arial"/>
                <a:sym typeface="Arial"/>
              </a:defRPr>
            </a:lvl2pPr>
            <a:lvl3pPr marL="1371600" marR="0" lvl="2" indent="-228600" algn="ctr" rtl="0">
              <a:spcBef>
                <a:spcPts val="360"/>
              </a:spcBef>
              <a:spcAft>
                <a:spcPts val="0"/>
              </a:spcAft>
              <a:buClr>
                <a:schemeClr val="dk1"/>
              </a:buClr>
              <a:buSzPts val="1800"/>
              <a:buFont typeface="Arial"/>
              <a:buNone/>
              <a:defRPr sz="1800" b="1" i="0" u="none" strike="noStrike" cap="none">
                <a:solidFill>
                  <a:schemeClr val="dk1"/>
                </a:solidFill>
                <a:latin typeface="Arial"/>
                <a:ea typeface="Arial"/>
                <a:cs typeface="Arial"/>
                <a:sym typeface="Arial"/>
              </a:defRPr>
            </a:lvl3pPr>
            <a:lvl4pPr marL="1828800" marR="0" lvl="3" indent="-228600" algn="ctr" rtl="0">
              <a:spcBef>
                <a:spcPts val="360"/>
              </a:spcBef>
              <a:spcAft>
                <a:spcPts val="0"/>
              </a:spcAft>
              <a:buClr>
                <a:schemeClr val="dk1"/>
              </a:buClr>
              <a:buSzPts val="1800"/>
              <a:buFont typeface="Arial"/>
              <a:buNone/>
              <a:defRPr sz="1800" b="1" i="0" u="none" strike="noStrike" cap="none">
                <a:solidFill>
                  <a:schemeClr val="dk1"/>
                </a:solidFill>
                <a:latin typeface="Arial"/>
                <a:ea typeface="Arial"/>
                <a:cs typeface="Arial"/>
                <a:sym typeface="Arial"/>
              </a:defRPr>
            </a:lvl4pPr>
            <a:lvl5pPr marL="2286000" marR="0" lvl="4" indent="-228600" algn="ctr" rtl="0">
              <a:spcBef>
                <a:spcPts val="360"/>
              </a:spcBef>
              <a:spcAft>
                <a:spcPts val="0"/>
              </a:spcAft>
              <a:buClr>
                <a:schemeClr val="dk1"/>
              </a:buClr>
              <a:buSzPts val="1800"/>
              <a:buFont typeface="Arial"/>
              <a:buNone/>
              <a:defRPr sz="1800" b="1"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pic>
        <p:nvPicPr>
          <p:cNvPr id="83" name="Google Shape;83;p22"/>
          <p:cNvPicPr preferRelativeResize="0"/>
          <p:nvPr/>
        </p:nvPicPr>
        <p:blipFill rotWithShape="1">
          <a:blip r:embed="rId2">
            <a:alphaModFix/>
          </a:blip>
          <a:srcRect/>
          <a:stretch/>
        </p:blipFill>
        <p:spPr>
          <a:xfrm>
            <a:off x="227014" y="232520"/>
            <a:ext cx="777240" cy="777240"/>
          </a:xfrm>
          <a:prstGeom prst="rect">
            <a:avLst/>
          </a:prstGeom>
          <a:noFill/>
          <a:ln>
            <a:noFill/>
          </a:ln>
        </p:spPr>
      </p:pic>
    </p:spTree>
  </p:cSld>
  <p:clrMapOvr>
    <a:masterClrMapping/>
  </p:clrMapOvr>
  <p:extLst>
    <p:ext uri="{DCECCB84-F9BA-43D5-87BE-67443E8EF086}">
      <p15:sldGuideLst xmlns:p15="http://schemas.microsoft.com/office/powerpoint/2012/main">
        <p15:guide id="1" pos="2880">
          <p15:clr>
            <a:srgbClr val="FBAE40"/>
          </p15:clr>
        </p15:guide>
        <p15:guide id="2" orient="horz" pos="2160">
          <p15:clr>
            <a:srgbClr val="FBAE40"/>
          </p15:clr>
        </p15:guide>
        <p15:guide id="3" orient="horz" pos="81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Questions Slide">
  <p:cSld name="Questions Slide">
    <p:spTree>
      <p:nvGrpSpPr>
        <p:cNvPr id="1" name="Shape 84"/>
        <p:cNvGrpSpPr/>
        <p:nvPr/>
      </p:nvGrpSpPr>
      <p:grpSpPr>
        <a:xfrm>
          <a:off x="0" y="0"/>
          <a:ext cx="0" cy="0"/>
          <a:chOff x="0" y="0"/>
          <a:chExt cx="0" cy="0"/>
        </a:xfrm>
      </p:grpSpPr>
      <p:grpSp>
        <p:nvGrpSpPr>
          <p:cNvPr id="85" name="Google Shape;85;p23"/>
          <p:cNvGrpSpPr/>
          <p:nvPr/>
        </p:nvGrpSpPr>
        <p:grpSpPr>
          <a:xfrm>
            <a:off x="228600" y="1121571"/>
            <a:ext cx="8686800" cy="76200"/>
            <a:chOff x="228600" y="1173163"/>
            <a:chExt cx="8686800" cy="76200"/>
          </a:xfrm>
        </p:grpSpPr>
        <p:cxnSp>
          <p:nvCxnSpPr>
            <p:cNvPr id="86" name="Google Shape;86;p23"/>
            <p:cNvCxnSpPr/>
            <p:nvPr/>
          </p:nvCxnSpPr>
          <p:spPr>
            <a:xfrm>
              <a:off x="228600" y="1173163"/>
              <a:ext cx="8686800" cy="0"/>
            </a:xfrm>
            <a:prstGeom prst="straightConnector1">
              <a:avLst/>
            </a:prstGeom>
            <a:noFill/>
            <a:ln w="57150" cap="flat" cmpd="sng">
              <a:solidFill>
                <a:srgbClr val="000066"/>
              </a:solidFill>
              <a:prstDash val="solid"/>
              <a:round/>
              <a:headEnd type="none" w="med" len="med"/>
              <a:tailEnd type="none" w="med" len="med"/>
            </a:ln>
          </p:spPr>
        </p:cxnSp>
        <p:cxnSp>
          <p:nvCxnSpPr>
            <p:cNvPr id="87" name="Google Shape;87;p23"/>
            <p:cNvCxnSpPr/>
            <p:nvPr/>
          </p:nvCxnSpPr>
          <p:spPr>
            <a:xfrm>
              <a:off x="228600" y="1249363"/>
              <a:ext cx="8686800" cy="0"/>
            </a:xfrm>
            <a:prstGeom prst="straightConnector1">
              <a:avLst/>
            </a:prstGeom>
            <a:noFill/>
            <a:ln w="34925" cap="flat" cmpd="sng">
              <a:solidFill>
                <a:srgbClr val="B98200"/>
              </a:solidFill>
              <a:prstDash val="solid"/>
              <a:round/>
              <a:headEnd type="none" w="med" len="med"/>
              <a:tailEnd type="none" w="med" len="med"/>
            </a:ln>
          </p:spPr>
        </p:cxnSp>
      </p:grpSp>
      <p:cxnSp>
        <p:nvCxnSpPr>
          <p:cNvPr id="88" name="Google Shape;88;p23"/>
          <p:cNvCxnSpPr/>
          <p:nvPr/>
        </p:nvCxnSpPr>
        <p:spPr>
          <a:xfrm>
            <a:off x="228600" y="6625718"/>
            <a:ext cx="8686800" cy="0"/>
          </a:xfrm>
          <a:prstGeom prst="straightConnector1">
            <a:avLst/>
          </a:prstGeom>
          <a:noFill/>
          <a:ln w="57150" cap="flat" cmpd="sng">
            <a:solidFill>
              <a:srgbClr val="000066"/>
            </a:solidFill>
            <a:prstDash val="solid"/>
            <a:round/>
            <a:headEnd type="none" w="med" len="med"/>
            <a:tailEnd type="none" w="med" len="med"/>
          </a:ln>
        </p:spPr>
      </p:cxnSp>
      <p:sp>
        <p:nvSpPr>
          <p:cNvPr id="89" name="Google Shape;89;p23"/>
          <p:cNvSpPr txBox="1">
            <a:spLocks noGrp="1"/>
          </p:cNvSpPr>
          <p:nvPr>
            <p:ph type="sldNum" idx="12"/>
          </p:nvPr>
        </p:nvSpPr>
        <p:spPr>
          <a:xfrm>
            <a:off x="8381997" y="6617253"/>
            <a:ext cx="533400" cy="240748"/>
          </a:xfrm>
          <a:prstGeom prst="rect">
            <a:avLst/>
          </a:prstGeom>
          <a:noFill/>
          <a:ln>
            <a:noFill/>
          </a:ln>
        </p:spPr>
        <p:txBody>
          <a:bodyPr spcFirstLastPara="1" wrap="square" lIns="91425" tIns="45700" rIns="0" bIns="45700" anchor="t" anchorCtr="0">
            <a:noAutofit/>
          </a:bodyPr>
          <a:lstStyle>
            <a:lvl1pPr marL="0" marR="0" lvl="0" indent="0" algn="r" rtl="0">
              <a:spcBef>
                <a:spcPts val="0"/>
              </a:spcBef>
              <a:buNone/>
              <a:defRPr sz="1000">
                <a:solidFill>
                  <a:srgbClr val="000000"/>
                </a:solidFill>
                <a:latin typeface="Arial"/>
                <a:ea typeface="Arial"/>
                <a:cs typeface="Arial"/>
                <a:sym typeface="Arial"/>
              </a:defRPr>
            </a:lvl1pPr>
            <a:lvl2pPr marL="0" marR="0" lvl="1" indent="0" algn="r" rtl="0">
              <a:spcBef>
                <a:spcPts val="0"/>
              </a:spcBef>
              <a:buNone/>
              <a:defRPr sz="1000">
                <a:solidFill>
                  <a:srgbClr val="000000"/>
                </a:solidFill>
                <a:latin typeface="Arial"/>
                <a:ea typeface="Arial"/>
                <a:cs typeface="Arial"/>
                <a:sym typeface="Arial"/>
              </a:defRPr>
            </a:lvl2pPr>
            <a:lvl3pPr marL="0" marR="0" lvl="2" indent="0" algn="r" rtl="0">
              <a:spcBef>
                <a:spcPts val="0"/>
              </a:spcBef>
              <a:buNone/>
              <a:defRPr sz="1000">
                <a:solidFill>
                  <a:srgbClr val="000000"/>
                </a:solidFill>
                <a:latin typeface="Arial"/>
                <a:ea typeface="Arial"/>
                <a:cs typeface="Arial"/>
                <a:sym typeface="Arial"/>
              </a:defRPr>
            </a:lvl3pPr>
            <a:lvl4pPr marL="0" marR="0" lvl="3" indent="0" algn="r" rtl="0">
              <a:spcBef>
                <a:spcPts val="0"/>
              </a:spcBef>
              <a:buNone/>
              <a:defRPr sz="1000">
                <a:solidFill>
                  <a:srgbClr val="000000"/>
                </a:solidFill>
                <a:latin typeface="Arial"/>
                <a:ea typeface="Arial"/>
                <a:cs typeface="Arial"/>
                <a:sym typeface="Arial"/>
              </a:defRPr>
            </a:lvl4pPr>
            <a:lvl5pPr marL="0" marR="0" lvl="4" indent="0" algn="r" rtl="0">
              <a:spcBef>
                <a:spcPts val="0"/>
              </a:spcBef>
              <a:buNone/>
              <a:defRPr sz="1000">
                <a:solidFill>
                  <a:srgbClr val="000000"/>
                </a:solidFill>
                <a:latin typeface="Arial"/>
                <a:ea typeface="Arial"/>
                <a:cs typeface="Arial"/>
                <a:sym typeface="Arial"/>
              </a:defRPr>
            </a:lvl5pPr>
            <a:lvl6pPr marL="0" marR="0" lvl="5" indent="0" algn="r" rtl="0">
              <a:spcBef>
                <a:spcPts val="0"/>
              </a:spcBef>
              <a:buNone/>
              <a:defRPr sz="1000">
                <a:solidFill>
                  <a:srgbClr val="000000"/>
                </a:solidFill>
                <a:latin typeface="Arial"/>
                <a:ea typeface="Arial"/>
                <a:cs typeface="Arial"/>
                <a:sym typeface="Arial"/>
              </a:defRPr>
            </a:lvl6pPr>
            <a:lvl7pPr marL="0" marR="0" lvl="6" indent="0" algn="r" rtl="0">
              <a:spcBef>
                <a:spcPts val="0"/>
              </a:spcBef>
              <a:buNone/>
              <a:defRPr sz="1000">
                <a:solidFill>
                  <a:srgbClr val="000000"/>
                </a:solidFill>
                <a:latin typeface="Arial"/>
                <a:ea typeface="Arial"/>
                <a:cs typeface="Arial"/>
                <a:sym typeface="Arial"/>
              </a:defRPr>
            </a:lvl7pPr>
            <a:lvl8pPr marL="0" marR="0" lvl="7" indent="0" algn="r" rtl="0">
              <a:spcBef>
                <a:spcPts val="0"/>
              </a:spcBef>
              <a:buNone/>
              <a:defRPr sz="1000">
                <a:solidFill>
                  <a:srgbClr val="000000"/>
                </a:solidFill>
                <a:latin typeface="Arial"/>
                <a:ea typeface="Arial"/>
                <a:cs typeface="Arial"/>
                <a:sym typeface="Arial"/>
              </a:defRPr>
            </a:lvl8pPr>
            <a:lvl9pPr marL="0" marR="0" lvl="8" indent="0" algn="r" rtl="0">
              <a:spcBef>
                <a:spcPts val="0"/>
              </a:spcBef>
              <a:buNone/>
              <a:defRPr sz="1000">
                <a:solidFill>
                  <a:srgbClr val="000000"/>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pic>
        <p:nvPicPr>
          <p:cNvPr id="90" name="Google Shape;90;p23"/>
          <p:cNvPicPr preferRelativeResize="0"/>
          <p:nvPr/>
        </p:nvPicPr>
        <p:blipFill rotWithShape="1">
          <a:blip r:embed="rId2">
            <a:alphaModFix/>
          </a:blip>
          <a:srcRect/>
          <a:stretch/>
        </p:blipFill>
        <p:spPr>
          <a:xfrm>
            <a:off x="227014" y="232520"/>
            <a:ext cx="777240" cy="777240"/>
          </a:xfrm>
          <a:prstGeom prst="rect">
            <a:avLst/>
          </a:prstGeom>
          <a:noFill/>
          <a:ln>
            <a:noFill/>
          </a:ln>
        </p:spPr>
      </p:pic>
      <p:sp>
        <p:nvSpPr>
          <p:cNvPr id="91" name="Google Shape;91;p23"/>
          <p:cNvSpPr txBox="1">
            <a:spLocks noGrp="1"/>
          </p:cNvSpPr>
          <p:nvPr>
            <p:ph type="title"/>
          </p:nvPr>
        </p:nvSpPr>
        <p:spPr>
          <a:xfrm>
            <a:off x="342900" y="3040380"/>
            <a:ext cx="8458200" cy="777240"/>
          </a:xfrm>
          <a:prstGeom prst="rect">
            <a:avLst/>
          </a:prstGeom>
          <a:noFill/>
          <a:ln>
            <a:noFill/>
          </a:ln>
        </p:spPr>
        <p:txBody>
          <a:bodyPr spcFirstLastPara="1" wrap="square" lIns="91425" tIns="45700" rIns="0" bIns="45700" anchor="ctr" anchorCtr="0">
            <a:noAutofit/>
          </a:bodyPr>
          <a:lstStyle>
            <a:lvl1pPr marR="0" lvl="0" algn="ctr" rtl="0">
              <a:spcBef>
                <a:spcPts val="0"/>
              </a:spcBef>
              <a:spcAft>
                <a:spcPts val="0"/>
              </a:spcAft>
              <a:buClr>
                <a:srgbClr val="002060"/>
              </a:buClr>
              <a:buSzPts val="4000"/>
              <a:buFont typeface="Arial"/>
              <a:buNone/>
              <a:defRPr sz="4000" b="1" i="0" u="none" strike="noStrike" cap="none">
                <a:solidFill>
                  <a:srgbClr val="002060"/>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Tree>
  </p:cSld>
  <p:clrMapOvr>
    <a:masterClrMapping/>
  </p:clrMapOvr>
  <p:extLst>
    <p:ext uri="{DCECCB84-F9BA-43D5-87BE-67443E8EF086}">
      <p15:sldGuideLst xmlns:p15="http://schemas.microsoft.com/office/powerpoint/2012/main">
        <p15:guide id="1" pos="2880">
          <p15:clr>
            <a:srgbClr val="FBAE40"/>
          </p15:clr>
        </p15:guide>
        <p15:guide id="2" orient="horz" pos="816">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3" Type="http://schemas.openxmlformats.org/officeDocument/2006/relationships/slideLayout" Target="../slideLayouts/slideLayout12.xml"/><Relationship Id="rId7" Type="http://schemas.openxmlformats.org/officeDocument/2006/relationships/slideLayout" Target="../slideLayouts/slideLayout16.xml"/><Relationship Id="rId12" Type="http://schemas.openxmlformats.org/officeDocument/2006/relationships/theme" Target="../theme/theme2.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11" Type="http://schemas.openxmlformats.org/officeDocument/2006/relationships/slideLayout" Target="../slideLayouts/slideLayout20.xml"/><Relationship Id="rId5" Type="http://schemas.openxmlformats.org/officeDocument/2006/relationships/slideLayout" Target="../slideLayouts/slideLayout14.xml"/><Relationship Id="rId10" Type="http://schemas.openxmlformats.org/officeDocument/2006/relationships/slideLayout" Target="../slideLayouts/slideLayout19.xml"/><Relationship Id="rId4" Type="http://schemas.openxmlformats.org/officeDocument/2006/relationships/slideLayout" Target="../slideLayouts/slideLayout13.xml"/><Relationship Id="rId9"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0"/>
          <p:cNvSpPr txBox="1"/>
          <p:nvPr/>
        </p:nvSpPr>
        <p:spPr>
          <a:xfrm>
            <a:off x="127972" y="6620214"/>
            <a:ext cx="1180131" cy="246221"/>
          </a:xfrm>
          <a:prstGeom prst="rect">
            <a:avLst/>
          </a:prstGeom>
          <a:noFill/>
          <a:ln>
            <a:noFill/>
          </a:ln>
        </p:spPr>
        <p:txBody>
          <a:bodyPr spcFirstLastPara="1" wrap="square" lIns="91425" tIns="45700" rIns="91425" bIns="45700" anchor="ctr" anchorCtr="0">
            <a:spAutoFit/>
          </a:bodyPr>
          <a:lstStyle/>
          <a:p>
            <a:pPr marL="0" marR="0" lvl="0" indent="0" algn="l" rtl="0">
              <a:lnSpc>
                <a:spcPct val="114285"/>
              </a:lnSpc>
              <a:spcBef>
                <a:spcPts val="0"/>
              </a:spcBef>
              <a:spcAft>
                <a:spcPts val="0"/>
              </a:spcAft>
              <a:buNone/>
            </a:pPr>
            <a:r>
              <a:rPr lang="en-US" sz="1050" b="1" i="0" u="none" strike="noStrike" cap="none">
                <a:solidFill>
                  <a:srgbClr val="00CC00"/>
                </a:solidFill>
                <a:latin typeface="Arial"/>
                <a:ea typeface="Arial"/>
                <a:cs typeface="Arial"/>
                <a:sym typeface="Arial"/>
              </a:rPr>
              <a:t>UNCLASSIFIED</a:t>
            </a:r>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2"/>
        <p:cNvGrpSpPr/>
        <p:nvPr/>
      </p:nvGrpSpPr>
      <p:grpSpPr>
        <a:xfrm>
          <a:off x="0" y="0"/>
          <a:ext cx="0" cy="0"/>
          <a:chOff x="0" y="0"/>
          <a:chExt cx="0" cy="0"/>
        </a:xfrm>
      </p:grpSpPr>
      <p:sp>
        <p:nvSpPr>
          <p:cNvPr id="93" name="Google Shape;93;p12"/>
          <p:cNvSpPr txBox="1"/>
          <p:nvPr/>
        </p:nvSpPr>
        <p:spPr>
          <a:xfrm>
            <a:off x="127972" y="6620214"/>
            <a:ext cx="1180131" cy="246221"/>
          </a:xfrm>
          <a:prstGeom prst="rect">
            <a:avLst/>
          </a:prstGeom>
          <a:noFill/>
          <a:ln>
            <a:noFill/>
          </a:ln>
        </p:spPr>
        <p:txBody>
          <a:bodyPr spcFirstLastPara="1" wrap="square" lIns="91425" tIns="45700" rIns="91425" bIns="45700" anchor="ctr" anchorCtr="0">
            <a:spAutoFit/>
          </a:bodyPr>
          <a:lstStyle/>
          <a:p>
            <a:pPr marL="0" marR="0" lvl="0" indent="0" algn="l" rtl="0">
              <a:lnSpc>
                <a:spcPct val="114285"/>
              </a:lnSpc>
              <a:spcBef>
                <a:spcPts val="0"/>
              </a:spcBef>
              <a:spcAft>
                <a:spcPts val="0"/>
              </a:spcAft>
              <a:buNone/>
            </a:pPr>
            <a:r>
              <a:rPr lang="en-US" sz="1050" b="1">
                <a:solidFill>
                  <a:srgbClr val="00CC00"/>
                </a:solidFill>
                <a:latin typeface="Arial"/>
                <a:ea typeface="Arial"/>
                <a:cs typeface="Arial"/>
                <a:sym typeface="Arial"/>
              </a:rPr>
              <a:t>UNCLASSIFIED</a:t>
            </a:r>
            <a:endParaRPr/>
          </a:p>
        </p:txBody>
      </p:sp>
    </p:spTree>
  </p:cSld>
  <p:clrMap bg1="lt1" tx1="dk1" bg2="dk2" tx2="lt2" accent1="accent1" accent2="accent2" accent3="accent3" accent4="accent4" accent5="accent5" accent6="accent6" hlink="hlink" folHlink="folHlink"/>
  <p:sldLayoutIdLst>
    <p:sldLayoutId id="2147483659"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myeducation.netc.navy.mil/" TargetMode="External"/><Relationship Id="rId2" Type="http://schemas.openxmlformats.org/officeDocument/2006/relationships/notesSlide" Target="../notesSlides/notesSlide2.xml"/><Relationship Id="rId1" Type="http://schemas.openxmlformats.org/officeDocument/2006/relationships/slideLayout" Target="../slideLayouts/slideLayout10.xml"/><Relationship Id="rId4" Type="http://schemas.openxmlformats.org/officeDocument/2006/relationships/hyperlink" Target="https://www.skillbridge.mil/organizations"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skillbridge.osd.mil/docs/SecDef_Memo_Securing_the_Southern_Border_Skillbridge.pdf" TargetMode="External"/><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3" Type="http://schemas.openxmlformats.org/officeDocument/2006/relationships/hyperlink" Target="https://www.mynavyhr.navy.mil/Career-Management/Transition/SkillBridge/" TargetMode="External"/><Relationship Id="rId2" Type="http://schemas.openxmlformats.org/officeDocument/2006/relationships/notesSlide" Target="../notesSlides/notesSlide4.xml"/><Relationship Id="rId1" Type="http://schemas.openxmlformats.org/officeDocument/2006/relationships/slideLayout" Target="../slideLayouts/slideLayout10.xml"/><Relationship Id="rId4" Type="http://schemas.openxmlformats.org/officeDocument/2006/relationships/hyperlink" Target="https://skillbridge.osd.mil/index.htm"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18"/>
        <p:cNvGrpSpPr/>
        <p:nvPr/>
      </p:nvGrpSpPr>
      <p:grpSpPr>
        <a:xfrm>
          <a:off x="0" y="0"/>
          <a:ext cx="0" cy="0"/>
          <a:chOff x="0" y="0"/>
          <a:chExt cx="0" cy="0"/>
        </a:xfrm>
      </p:grpSpPr>
      <p:sp>
        <p:nvSpPr>
          <p:cNvPr id="219" name="Google Shape;219;p1"/>
          <p:cNvSpPr txBox="1">
            <a:spLocks noGrp="1"/>
          </p:cNvSpPr>
          <p:nvPr>
            <p:ph type="ctrTitle"/>
          </p:nvPr>
        </p:nvSpPr>
        <p:spPr>
          <a:xfrm>
            <a:off x="0" y="228601"/>
            <a:ext cx="9144000" cy="8382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Clr>
                <a:srgbClr val="002060"/>
              </a:buClr>
              <a:buSzPts val="3600"/>
              <a:buFont typeface="Arial"/>
              <a:buNone/>
            </a:pPr>
            <a:r>
              <a:rPr lang="en-US" sz="3600"/>
              <a:t> Navy SkillBridge Guide</a:t>
            </a:r>
            <a:endParaRPr sz="3600"/>
          </a:p>
        </p:txBody>
      </p:sp>
      <p:sp>
        <p:nvSpPr>
          <p:cNvPr id="220" name="Google Shape;220;p1"/>
          <p:cNvSpPr txBox="1">
            <a:spLocks noGrp="1"/>
          </p:cNvSpPr>
          <p:nvPr>
            <p:ph type="sldNum" idx="12"/>
          </p:nvPr>
        </p:nvSpPr>
        <p:spPr>
          <a:xfrm>
            <a:off x="8610600" y="6616700"/>
            <a:ext cx="533400" cy="2413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fld id="{00000000-1234-1234-1234-123412341234}" type="slidenum">
              <a:rPr lang="en-US" sz="1100" b="0" i="0" u="none" strike="noStrike" cap="none">
                <a:solidFill>
                  <a:srgbClr val="000000"/>
                </a:solidFill>
                <a:latin typeface="Arial"/>
                <a:ea typeface="Arial"/>
                <a:cs typeface="Arial"/>
                <a:sym typeface="Arial"/>
              </a:rPr>
              <a:t>1</a:t>
            </a:fld>
            <a:endParaRPr sz="1100">
              <a:solidFill>
                <a:srgbClr val="000000"/>
              </a:solidFill>
              <a:latin typeface="Arial"/>
              <a:ea typeface="Arial"/>
              <a:cs typeface="Arial"/>
              <a:sym typeface="Arial"/>
            </a:endParaRPr>
          </a:p>
        </p:txBody>
      </p:sp>
      <p:sp>
        <p:nvSpPr>
          <p:cNvPr id="222" name="Google Shape;222;p1"/>
          <p:cNvSpPr txBox="1"/>
          <p:nvPr/>
        </p:nvSpPr>
        <p:spPr>
          <a:xfrm>
            <a:off x="709612" y="6106353"/>
            <a:ext cx="7724775" cy="369332"/>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800" b="1" dirty="0">
                <a:solidFill>
                  <a:schemeClr val="dk1"/>
                </a:solidFill>
                <a:latin typeface="Arial"/>
                <a:ea typeface="Arial"/>
                <a:cs typeface="Arial"/>
                <a:sym typeface="Arial"/>
              </a:rPr>
              <a:t>Prepared by OPNAV N13M7, navy</a:t>
            </a:r>
            <a:r>
              <a:rPr lang="en-US" sz="1800" b="1" dirty="0">
                <a:solidFill>
                  <a:schemeClr val="dk1"/>
                </a:solidFill>
              </a:rPr>
              <a:t>-skillbridge</a:t>
            </a:r>
            <a:r>
              <a:rPr lang="en-US" sz="1800" b="1" dirty="0">
                <a:solidFill>
                  <a:schemeClr val="dk1"/>
                </a:solidFill>
                <a:latin typeface="Arial"/>
                <a:ea typeface="Arial"/>
                <a:cs typeface="Arial"/>
                <a:sym typeface="Arial"/>
              </a:rPr>
              <a:t>@us.navy.mil</a:t>
            </a:r>
            <a:endParaRPr sz="1800" b="1" dirty="0">
              <a:solidFill>
                <a:schemeClr val="dk1"/>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26"/>
        <p:cNvGrpSpPr/>
        <p:nvPr/>
      </p:nvGrpSpPr>
      <p:grpSpPr>
        <a:xfrm>
          <a:off x="0" y="0"/>
          <a:ext cx="0" cy="0"/>
          <a:chOff x="0" y="0"/>
          <a:chExt cx="0" cy="0"/>
        </a:xfrm>
      </p:grpSpPr>
      <p:sp>
        <p:nvSpPr>
          <p:cNvPr id="227" name="Google Shape;227;p5"/>
          <p:cNvSpPr txBox="1">
            <a:spLocks noGrp="1"/>
          </p:cNvSpPr>
          <p:nvPr>
            <p:ph type="title"/>
          </p:nvPr>
        </p:nvSpPr>
        <p:spPr>
          <a:xfrm>
            <a:off x="457200" y="132700"/>
            <a:ext cx="8458200" cy="777300"/>
          </a:xfrm>
          <a:prstGeom prst="rect">
            <a:avLst/>
          </a:prstGeom>
          <a:noFill/>
          <a:ln>
            <a:noFill/>
          </a:ln>
        </p:spPr>
        <p:txBody>
          <a:bodyPr spcFirstLastPara="1" wrap="square" lIns="91425" tIns="45700" rIns="0" bIns="45700" anchor="ctr" anchorCtr="0">
            <a:noAutofit/>
          </a:bodyPr>
          <a:lstStyle/>
          <a:p>
            <a:pPr marL="0" lvl="0" indent="0" algn="r" rtl="0">
              <a:spcBef>
                <a:spcPts val="0"/>
              </a:spcBef>
              <a:spcAft>
                <a:spcPts val="0"/>
              </a:spcAft>
              <a:buClr>
                <a:srgbClr val="002060"/>
              </a:buClr>
              <a:buSzPts val="2000"/>
              <a:buFont typeface="Arial"/>
              <a:buNone/>
            </a:pPr>
            <a:r>
              <a:rPr lang="en-US" sz="3200" dirty="0"/>
              <a:t>Navy </a:t>
            </a:r>
            <a:r>
              <a:rPr lang="en-US" sz="3200" dirty="0" err="1"/>
              <a:t>SkillBridge</a:t>
            </a:r>
            <a:r>
              <a:rPr lang="en-US" sz="3200" dirty="0"/>
              <a:t> Policy</a:t>
            </a:r>
            <a:endParaRPr sz="3600" dirty="0"/>
          </a:p>
        </p:txBody>
      </p:sp>
      <p:sp>
        <p:nvSpPr>
          <p:cNvPr id="228" name="Google Shape;228;p5"/>
          <p:cNvSpPr txBox="1">
            <a:spLocks noGrp="1"/>
          </p:cNvSpPr>
          <p:nvPr>
            <p:ph type="body" idx="1"/>
          </p:nvPr>
        </p:nvSpPr>
        <p:spPr>
          <a:xfrm>
            <a:off x="228600" y="1209675"/>
            <a:ext cx="8686800" cy="4779962"/>
          </a:xfrm>
          <a:prstGeom prst="rect">
            <a:avLst/>
          </a:prstGeom>
          <a:noFill/>
          <a:ln>
            <a:noFill/>
          </a:ln>
        </p:spPr>
        <p:txBody>
          <a:bodyPr spcFirstLastPara="1" wrap="square" lIns="0" tIns="0" rIns="0" bIns="0" anchor="t" anchorCtr="0">
            <a:noAutofit/>
          </a:bodyPr>
          <a:lstStyle/>
          <a:p>
            <a:pPr marL="285750" indent="-285750">
              <a:spcBef>
                <a:spcPts val="260"/>
              </a:spcBef>
              <a:buSzPts val="1300"/>
            </a:pPr>
            <a:r>
              <a:rPr lang="en-US" sz="1350" b="1" dirty="0"/>
              <a:t>NAVADMIN 064/23</a:t>
            </a:r>
            <a:r>
              <a:rPr lang="en-US" sz="1350" dirty="0"/>
              <a:t> </a:t>
            </a:r>
            <a:r>
              <a:rPr lang="en-US" sz="1350" b="0" dirty="0"/>
              <a:t>updates the policies and procedures for SkillBridge. Sailors must now register and apply for SkillBridge approval through the </a:t>
            </a:r>
            <a:r>
              <a:rPr lang="en-US" sz="1350" b="0" dirty="0" err="1"/>
              <a:t>MyNavy</a:t>
            </a:r>
            <a:r>
              <a:rPr lang="en-US" sz="1350" b="0" dirty="0"/>
              <a:t> Education portal (</a:t>
            </a:r>
            <a:r>
              <a:rPr lang="en-US" sz="1350" b="0" u="sng" dirty="0">
                <a:solidFill>
                  <a:schemeClr val="hlink"/>
                </a:solidFill>
                <a:hlinkClick r:id="rId3"/>
              </a:rPr>
              <a:t>https://myeducation.netc.navy.mil/</a:t>
            </a:r>
            <a:r>
              <a:rPr lang="en-US" sz="1350" b="0" dirty="0"/>
              <a:t>)</a:t>
            </a:r>
          </a:p>
          <a:p>
            <a:pPr marL="0" indent="0">
              <a:spcBef>
                <a:spcPts val="260"/>
              </a:spcBef>
              <a:buSzPts val="1300"/>
              <a:buNone/>
            </a:pPr>
            <a:endParaRPr lang="en-US" sz="1200" dirty="0"/>
          </a:p>
          <a:p>
            <a:pPr marL="171450" lvl="0" indent="-171450"/>
            <a:r>
              <a:rPr lang="en-US" sz="1400" dirty="0"/>
              <a:t>Tiered Participation Timeline:</a:t>
            </a:r>
          </a:p>
          <a:p>
            <a:pPr marL="342900" lvl="1" indent="-171450">
              <a:spcBef>
                <a:spcPts val="260"/>
              </a:spcBef>
              <a:buSzPts val="1300"/>
            </a:pPr>
            <a:r>
              <a:rPr lang="en-US" sz="1200" dirty="0"/>
              <a:t>SkillBridge participation is based on paygrade and time to separation. Below days are inclusive of SkillBridge, terminal leave and any PTDY for job/house hunting (order is SkillBridge, then PTDY, then terminal leave):</a:t>
            </a:r>
          </a:p>
          <a:p>
            <a:pPr marL="603647" lvl="2" indent="-171450"/>
            <a:r>
              <a:rPr lang="en-US" sz="1100" b="1" dirty="0"/>
              <a:t>Tier 1 (E5 and below)</a:t>
            </a:r>
            <a:r>
              <a:rPr lang="en-US" sz="1100" dirty="0"/>
              <a:t>: Start no earlier than </a:t>
            </a:r>
            <a:r>
              <a:rPr lang="en-US" sz="1100" b="1" dirty="0"/>
              <a:t>180 days</a:t>
            </a:r>
            <a:r>
              <a:rPr lang="en-US" sz="1100" dirty="0"/>
              <a:t> before separation.</a:t>
            </a:r>
          </a:p>
          <a:p>
            <a:pPr marL="603647" lvl="2" indent="-171450"/>
            <a:r>
              <a:rPr lang="en-US" sz="1100" b="1" dirty="0"/>
              <a:t>Tier 2 (E6-E9)</a:t>
            </a:r>
            <a:r>
              <a:rPr lang="en-US" sz="1100" dirty="0"/>
              <a:t>: Start no earlier than </a:t>
            </a:r>
            <a:r>
              <a:rPr lang="en-US" sz="1100" b="1" dirty="0"/>
              <a:t>120 days</a:t>
            </a:r>
            <a:r>
              <a:rPr lang="en-US" sz="1100" dirty="0"/>
              <a:t> before separation.</a:t>
            </a:r>
          </a:p>
          <a:p>
            <a:pPr marL="603647" lvl="2" indent="-171450"/>
            <a:r>
              <a:rPr lang="en-US" sz="1100" b="1" dirty="0"/>
              <a:t>Tier 3 (Officers O4 and below, to include WOs)</a:t>
            </a:r>
            <a:r>
              <a:rPr lang="en-US" sz="1100" dirty="0"/>
              <a:t>: Start no earlier than </a:t>
            </a:r>
            <a:r>
              <a:rPr lang="en-US" sz="1100" b="1" dirty="0"/>
              <a:t>120 days</a:t>
            </a:r>
            <a:r>
              <a:rPr lang="en-US" sz="1100" dirty="0"/>
              <a:t> before separation.</a:t>
            </a:r>
          </a:p>
          <a:p>
            <a:pPr marL="603647" lvl="2" indent="-171450"/>
            <a:r>
              <a:rPr lang="en-US" sz="1100" b="1" dirty="0"/>
              <a:t>Tier 4 (Officers O5 and above)</a:t>
            </a:r>
            <a:r>
              <a:rPr lang="en-US" sz="1100" dirty="0"/>
              <a:t>: Start no earlier than </a:t>
            </a:r>
            <a:r>
              <a:rPr lang="en-US" sz="1100" b="1" dirty="0"/>
              <a:t>90 days</a:t>
            </a:r>
            <a:r>
              <a:rPr lang="en-US" sz="1100" dirty="0"/>
              <a:t> before separation and requires OPNAV N13 approval</a:t>
            </a:r>
            <a:r>
              <a:rPr lang="en-US" dirty="0"/>
              <a:t>.</a:t>
            </a:r>
          </a:p>
          <a:p>
            <a:pPr marL="342900" lvl="1" indent="-85725" algn="l" rtl="0">
              <a:spcBef>
                <a:spcPts val="270"/>
              </a:spcBef>
              <a:spcAft>
                <a:spcPts val="0"/>
              </a:spcAft>
              <a:buClr>
                <a:schemeClr val="dk1"/>
              </a:buClr>
              <a:buSzPts val="1350"/>
              <a:buNone/>
            </a:pPr>
            <a:endParaRPr sz="1200" dirty="0"/>
          </a:p>
          <a:p>
            <a:pPr marL="171450" lvl="0" indent="-171450" algn="l" rtl="0">
              <a:spcBef>
                <a:spcPts val="300"/>
              </a:spcBef>
              <a:spcAft>
                <a:spcPts val="0"/>
              </a:spcAft>
              <a:buClr>
                <a:schemeClr val="dk1"/>
              </a:buClr>
              <a:buSzPts val="1500"/>
              <a:buFont typeface="Noto Sans Symbols"/>
              <a:buChar char="▪"/>
            </a:pPr>
            <a:r>
              <a:rPr lang="en-US" sz="1400" dirty="0"/>
              <a:t>Eligibility Requirements:</a:t>
            </a:r>
            <a:endParaRPr sz="1400" dirty="0"/>
          </a:p>
          <a:p>
            <a:pPr marL="342900" lvl="1" indent="-171450" algn="l" rtl="0">
              <a:spcBef>
                <a:spcPts val="260"/>
              </a:spcBef>
              <a:spcAft>
                <a:spcPts val="0"/>
              </a:spcAft>
              <a:buClr>
                <a:schemeClr val="dk1"/>
              </a:buClr>
              <a:buSzPts val="1300"/>
              <a:buChar char="•"/>
            </a:pPr>
            <a:r>
              <a:rPr lang="en-US" sz="1200" dirty="0"/>
              <a:t>Sailors must meet the following conditions to participate:</a:t>
            </a:r>
            <a:endParaRPr sz="1050" dirty="0"/>
          </a:p>
          <a:p>
            <a:pPr marL="603647" lvl="2" indent="-171450" algn="l" rtl="0">
              <a:spcBef>
                <a:spcPts val="240"/>
              </a:spcBef>
              <a:spcAft>
                <a:spcPts val="0"/>
              </a:spcAft>
              <a:buClr>
                <a:schemeClr val="dk1"/>
              </a:buClr>
              <a:buSzPts val="1200"/>
              <a:buChar char="̶"/>
            </a:pPr>
            <a:r>
              <a:rPr lang="en-US" sz="1100" dirty="0"/>
              <a:t>Officers must meet MSR for commissioning prior to commencing SkillBridge (does not apply to MSR for winging)</a:t>
            </a:r>
            <a:endParaRPr sz="1100" dirty="0"/>
          </a:p>
          <a:p>
            <a:pPr marL="603647" lvl="2" indent="-171450" algn="l" rtl="0">
              <a:spcBef>
                <a:spcPts val="240"/>
              </a:spcBef>
              <a:spcAft>
                <a:spcPts val="0"/>
              </a:spcAft>
              <a:buClr>
                <a:schemeClr val="dk1"/>
              </a:buClr>
              <a:buSzPts val="1200"/>
              <a:buChar char="̶"/>
            </a:pPr>
            <a:r>
              <a:rPr lang="en-US" sz="1100" dirty="0"/>
              <a:t>Service obligation for Navy-funded education programs/retention bonuses (officers) must be complete prior to commencing </a:t>
            </a:r>
            <a:r>
              <a:rPr lang="en-US" sz="1100" dirty="0" err="1"/>
              <a:t>SkillBridge</a:t>
            </a:r>
            <a:endParaRPr sz="1100" dirty="0"/>
          </a:p>
          <a:p>
            <a:pPr marL="603647" lvl="2" indent="-171450" algn="l" rtl="0">
              <a:spcBef>
                <a:spcPts val="240"/>
              </a:spcBef>
              <a:spcAft>
                <a:spcPts val="0"/>
              </a:spcAft>
              <a:buClr>
                <a:schemeClr val="dk1"/>
              </a:buClr>
              <a:buSzPts val="1200"/>
              <a:buChar char="̶"/>
            </a:pPr>
            <a:r>
              <a:rPr lang="en-US" sz="1100" dirty="0"/>
              <a:t>Have passed the most recent PFA or have a current waiver and passed the previous PFA</a:t>
            </a:r>
            <a:endParaRPr sz="1100" dirty="0"/>
          </a:p>
          <a:p>
            <a:pPr marL="603647" lvl="2" indent="-171450" algn="l" rtl="0">
              <a:spcBef>
                <a:spcPts val="240"/>
              </a:spcBef>
              <a:spcAft>
                <a:spcPts val="0"/>
              </a:spcAft>
              <a:buClr>
                <a:schemeClr val="dk1"/>
              </a:buClr>
              <a:buSzPts val="1200"/>
              <a:buChar char="̶"/>
            </a:pPr>
            <a:r>
              <a:rPr lang="en-US" sz="1100" dirty="0"/>
              <a:t>Be recommended for promotion and retention on the most recent evaluation or fitness report</a:t>
            </a:r>
            <a:endParaRPr sz="1100" dirty="0"/>
          </a:p>
          <a:p>
            <a:pPr marL="603647" lvl="2" indent="-171450" algn="l" rtl="0">
              <a:spcBef>
                <a:spcPts val="240"/>
              </a:spcBef>
              <a:spcAft>
                <a:spcPts val="0"/>
              </a:spcAft>
              <a:buClr>
                <a:schemeClr val="dk1"/>
              </a:buClr>
              <a:buSzPts val="1200"/>
              <a:buChar char="̶"/>
            </a:pPr>
            <a:r>
              <a:rPr lang="en-US" sz="1100" dirty="0"/>
              <a:t>Complete Transition Assistance Program requirements</a:t>
            </a:r>
            <a:endParaRPr sz="1100" dirty="0"/>
          </a:p>
          <a:p>
            <a:pPr marL="603647" lvl="2" indent="-171450" algn="l" rtl="0">
              <a:spcBef>
                <a:spcPts val="240"/>
              </a:spcBef>
              <a:spcAft>
                <a:spcPts val="0"/>
              </a:spcAft>
              <a:buClr>
                <a:schemeClr val="dk1"/>
              </a:buClr>
              <a:buSzPts val="1200"/>
              <a:buChar char="̶"/>
            </a:pPr>
            <a:r>
              <a:rPr lang="en-US" sz="1100" dirty="0"/>
              <a:t>Complete the </a:t>
            </a:r>
            <a:r>
              <a:rPr lang="en-US" sz="1100" dirty="0" err="1"/>
              <a:t>DoW</a:t>
            </a:r>
            <a:r>
              <a:rPr lang="en-US" sz="1100" dirty="0"/>
              <a:t> SkillBridge ethics training within 12 months before the start of the program</a:t>
            </a:r>
            <a:endParaRPr sz="1100" dirty="0"/>
          </a:p>
          <a:p>
            <a:pPr marL="603647" lvl="2" indent="-171450" algn="l" rtl="0">
              <a:spcBef>
                <a:spcPts val="240"/>
              </a:spcBef>
              <a:spcAft>
                <a:spcPts val="0"/>
              </a:spcAft>
              <a:buClr>
                <a:schemeClr val="dk1"/>
              </a:buClr>
              <a:buSzPts val="1200"/>
              <a:buChar char="̶"/>
            </a:pPr>
            <a:r>
              <a:rPr lang="en-US" sz="1100" dirty="0"/>
              <a:t>Not have previously participated in or been removed from an employment skills training program</a:t>
            </a:r>
          </a:p>
          <a:p>
            <a:pPr marL="603647" lvl="2" indent="-171450" algn="l" rtl="0">
              <a:spcBef>
                <a:spcPts val="240"/>
              </a:spcBef>
              <a:spcAft>
                <a:spcPts val="0"/>
              </a:spcAft>
              <a:buClr>
                <a:schemeClr val="dk1"/>
              </a:buClr>
              <a:buSzPts val="1200"/>
              <a:buChar char="̶"/>
            </a:pPr>
            <a:r>
              <a:rPr lang="en-US" sz="1100" dirty="0"/>
              <a:t>Sailors going through a </a:t>
            </a:r>
            <a:r>
              <a:rPr lang="en-US" sz="1100" dirty="0" err="1"/>
              <a:t>medboard</a:t>
            </a:r>
            <a:r>
              <a:rPr lang="en-US" sz="1100" dirty="0"/>
              <a:t> may not participate until their board has been fully adjudicated and a separation date determined</a:t>
            </a:r>
          </a:p>
          <a:p>
            <a:pPr marL="603647" lvl="2" indent="-171450"/>
            <a:r>
              <a:rPr lang="en-US" sz="1100" dirty="0"/>
              <a:t>Sailors can only participate in SkillBridge programs with </a:t>
            </a:r>
            <a:r>
              <a:rPr lang="en-US" sz="1100" dirty="0" err="1"/>
              <a:t>DoW</a:t>
            </a:r>
            <a:r>
              <a:rPr lang="en-US" sz="1100" dirty="0"/>
              <a:t>-approved providers who have a valid MOU. Approved providers are listed on the </a:t>
            </a:r>
            <a:r>
              <a:rPr lang="en-US" sz="1100" dirty="0" err="1"/>
              <a:t>DoW</a:t>
            </a:r>
            <a:r>
              <a:rPr lang="en-US" sz="1100" dirty="0"/>
              <a:t> SkillBridge web portal </a:t>
            </a:r>
            <a:r>
              <a:rPr lang="en-US" sz="1100" dirty="0">
                <a:hlinkClick r:id="rId4"/>
              </a:rPr>
              <a:t>https://www.skillbridge.mil/organizations</a:t>
            </a:r>
            <a:endParaRPr lang="en-US" sz="1100" dirty="0"/>
          </a:p>
          <a:p>
            <a:pPr marL="432197" lvl="2" indent="0" algn="l" rtl="0">
              <a:spcBef>
                <a:spcPts val="240"/>
              </a:spcBef>
              <a:spcAft>
                <a:spcPts val="0"/>
              </a:spcAft>
              <a:buClr>
                <a:schemeClr val="dk1"/>
              </a:buClr>
              <a:buSzPts val="1200"/>
              <a:buNone/>
            </a:pPr>
            <a:endParaRPr sz="1100" dirty="0"/>
          </a:p>
          <a:p>
            <a:pPr marL="603647" lvl="2" indent="-95250" algn="l" rtl="0">
              <a:spcBef>
                <a:spcPts val="240"/>
              </a:spcBef>
              <a:spcAft>
                <a:spcPts val="0"/>
              </a:spcAft>
              <a:buClr>
                <a:schemeClr val="dk1"/>
              </a:buClr>
              <a:buSzPts val="1200"/>
              <a:buNone/>
            </a:pPr>
            <a:endParaRPr sz="1100" dirty="0"/>
          </a:p>
        </p:txBody>
      </p:sp>
      <p:sp>
        <p:nvSpPr>
          <p:cNvPr id="229" name="Google Shape;229;p5"/>
          <p:cNvSpPr txBox="1">
            <a:spLocks noGrp="1"/>
          </p:cNvSpPr>
          <p:nvPr>
            <p:ph type="sldNum" idx="12"/>
          </p:nvPr>
        </p:nvSpPr>
        <p:spPr>
          <a:xfrm>
            <a:off x="8381997" y="6617253"/>
            <a:ext cx="533400" cy="240748"/>
          </a:xfrm>
          <a:prstGeom prst="rect">
            <a:avLst/>
          </a:prstGeom>
          <a:noFill/>
          <a:ln>
            <a:noFill/>
          </a:ln>
        </p:spPr>
        <p:txBody>
          <a:bodyPr spcFirstLastPara="1" wrap="square" lIns="91425" tIns="45700" rIns="0" bIns="45700" anchor="t" anchorCtr="0">
            <a:noAutofit/>
          </a:bodyPr>
          <a:lstStyle/>
          <a:p>
            <a:pPr marL="0" lvl="0" indent="0" algn="r" rtl="0">
              <a:spcBef>
                <a:spcPts val="0"/>
              </a:spcBef>
              <a:spcAft>
                <a:spcPts val="0"/>
              </a:spcAft>
              <a:buNone/>
            </a:pPr>
            <a:fld id="{00000000-1234-1234-1234-123412341234}" type="slidenum">
              <a:rPr lang="en-US">
                <a:solidFill>
                  <a:srgbClr val="000000"/>
                </a:solidFill>
              </a:rPr>
              <a:t>2</a:t>
            </a:fld>
            <a:endParaRPr>
              <a:solidFill>
                <a:srgbClr val="00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33"/>
        <p:cNvGrpSpPr/>
        <p:nvPr/>
      </p:nvGrpSpPr>
      <p:grpSpPr>
        <a:xfrm>
          <a:off x="0" y="0"/>
          <a:ext cx="0" cy="0"/>
          <a:chOff x="0" y="0"/>
          <a:chExt cx="0" cy="0"/>
        </a:xfrm>
      </p:grpSpPr>
      <p:sp>
        <p:nvSpPr>
          <p:cNvPr id="234" name="Google Shape;234;p7"/>
          <p:cNvSpPr txBox="1">
            <a:spLocks noGrp="1"/>
          </p:cNvSpPr>
          <p:nvPr>
            <p:ph type="title"/>
          </p:nvPr>
        </p:nvSpPr>
        <p:spPr>
          <a:xfrm>
            <a:off x="457200" y="228600"/>
            <a:ext cx="8458200" cy="777240"/>
          </a:xfrm>
          <a:prstGeom prst="rect">
            <a:avLst/>
          </a:prstGeom>
          <a:noFill/>
          <a:ln>
            <a:noFill/>
          </a:ln>
        </p:spPr>
        <p:txBody>
          <a:bodyPr spcFirstLastPara="1" wrap="square" lIns="91425" tIns="45700" rIns="0" bIns="45700" anchor="ctr" anchorCtr="0">
            <a:noAutofit/>
          </a:bodyPr>
          <a:lstStyle/>
          <a:p>
            <a:pPr marL="0" lvl="0" indent="0" rtl="0">
              <a:spcBef>
                <a:spcPts val="0"/>
              </a:spcBef>
              <a:spcAft>
                <a:spcPts val="0"/>
              </a:spcAft>
              <a:buClr>
                <a:srgbClr val="002060"/>
              </a:buClr>
              <a:buSzPts val="2000"/>
              <a:buFont typeface="Arial"/>
              <a:buNone/>
            </a:pPr>
            <a:r>
              <a:rPr lang="en-US" dirty="0"/>
              <a:t>										</a:t>
            </a:r>
            <a:r>
              <a:rPr lang="en-US" sz="3200" dirty="0"/>
              <a:t>Navy </a:t>
            </a:r>
            <a:r>
              <a:rPr lang="en-US" sz="3200" dirty="0" err="1"/>
              <a:t>SkillBridge</a:t>
            </a:r>
            <a:r>
              <a:rPr lang="en-US" sz="3200" dirty="0"/>
              <a:t> Policy</a:t>
            </a:r>
            <a:endParaRPr sz="3200" dirty="0"/>
          </a:p>
        </p:txBody>
      </p:sp>
      <p:sp>
        <p:nvSpPr>
          <p:cNvPr id="235" name="Google Shape;235;p7"/>
          <p:cNvSpPr txBox="1">
            <a:spLocks noGrp="1"/>
          </p:cNvSpPr>
          <p:nvPr>
            <p:ph type="body" idx="1"/>
          </p:nvPr>
        </p:nvSpPr>
        <p:spPr>
          <a:xfrm>
            <a:off x="228600" y="1295400"/>
            <a:ext cx="8686800" cy="4779962"/>
          </a:xfrm>
          <a:prstGeom prst="rect">
            <a:avLst/>
          </a:prstGeom>
          <a:noFill/>
          <a:ln>
            <a:noFill/>
          </a:ln>
        </p:spPr>
        <p:txBody>
          <a:bodyPr spcFirstLastPara="1" wrap="square" lIns="0" tIns="0" rIns="0" bIns="0" anchor="t" anchorCtr="0">
            <a:noAutofit/>
          </a:bodyPr>
          <a:lstStyle/>
          <a:p>
            <a:pPr marL="171450" lvl="0" indent="-171450" algn="l" rtl="0">
              <a:spcBef>
                <a:spcPts val="0"/>
              </a:spcBef>
              <a:spcAft>
                <a:spcPts val="0"/>
              </a:spcAft>
              <a:buClr>
                <a:schemeClr val="dk1"/>
              </a:buClr>
              <a:buSzPts val="1500"/>
              <a:buFont typeface="Noto Sans Symbols"/>
              <a:buChar char="▪"/>
            </a:pPr>
            <a:r>
              <a:rPr lang="en-US" sz="1200" dirty="0"/>
              <a:t>Commanding Officer (CO) Approval:</a:t>
            </a:r>
            <a:endParaRPr sz="1200" dirty="0"/>
          </a:p>
          <a:p>
            <a:pPr marL="342900" lvl="1" indent="-171450" algn="l" rtl="0">
              <a:spcBef>
                <a:spcPts val="260"/>
              </a:spcBef>
              <a:spcAft>
                <a:spcPts val="0"/>
              </a:spcAft>
              <a:buClr>
                <a:schemeClr val="dk1"/>
              </a:buClr>
              <a:buSzPts val="1300"/>
              <a:buChar char="•"/>
            </a:pPr>
            <a:r>
              <a:rPr lang="en-US" sz="1100" dirty="0"/>
              <a:t>COs have final approval authority for </a:t>
            </a:r>
            <a:r>
              <a:rPr lang="en-US" sz="1100" dirty="0" err="1"/>
              <a:t>SkillBridge</a:t>
            </a:r>
            <a:r>
              <a:rPr lang="en-US" sz="1100" dirty="0"/>
              <a:t> participation based on readiness and Sailor eligibility. </a:t>
            </a:r>
            <a:r>
              <a:rPr lang="en-US" sz="1050" dirty="0"/>
              <a:t>This authority may not be delegated, per DoDI 1322.29</a:t>
            </a:r>
            <a:endParaRPr sz="1050" dirty="0"/>
          </a:p>
          <a:p>
            <a:pPr marL="342900" lvl="1" indent="-171450" algn="l" rtl="0">
              <a:spcBef>
                <a:spcPts val="260"/>
              </a:spcBef>
              <a:spcAft>
                <a:spcPts val="0"/>
              </a:spcAft>
              <a:buClr>
                <a:schemeClr val="dk1"/>
              </a:buClr>
              <a:buSzPts val="1300"/>
              <a:buChar char="•"/>
            </a:pPr>
            <a:r>
              <a:rPr lang="en-US" sz="1100" dirty="0"/>
              <a:t>COs must ensure no mission readiness impact, especially for Sailors in receipt of special or incentive pays</a:t>
            </a:r>
            <a:endParaRPr sz="1100" dirty="0"/>
          </a:p>
          <a:p>
            <a:pPr marL="342900" lvl="1" indent="-171450" algn="l" rtl="0">
              <a:spcBef>
                <a:spcPts val="260"/>
              </a:spcBef>
              <a:spcAft>
                <a:spcPts val="0"/>
              </a:spcAft>
              <a:buClr>
                <a:schemeClr val="dk1"/>
              </a:buClr>
              <a:buSzPts val="1300"/>
              <a:buChar char="•"/>
            </a:pPr>
            <a:r>
              <a:rPr lang="en-US" sz="1100" dirty="0"/>
              <a:t>Tier 4 applicants require command endorsement letter and OPNAV N13 approval (upon submission of a tier 4 application, the OPNAV coordinator will reach out to the officer in question to go over the process)</a:t>
            </a:r>
            <a:endParaRPr sz="1100" dirty="0"/>
          </a:p>
          <a:p>
            <a:pPr marL="342900" lvl="1" indent="-171450" algn="l" rtl="0">
              <a:spcBef>
                <a:spcPts val="260"/>
              </a:spcBef>
              <a:spcAft>
                <a:spcPts val="0"/>
              </a:spcAft>
              <a:buClr>
                <a:schemeClr val="dk1"/>
              </a:buClr>
              <a:buSzPts val="1300"/>
              <a:buChar char="•"/>
            </a:pPr>
            <a:r>
              <a:rPr lang="en-US" sz="1100" dirty="0"/>
              <a:t>Participation is considered PTDY. Sailors will remain attached to their command for the duration of their program, but in a non-duty status (no PFAs, no urinalysis)</a:t>
            </a:r>
          </a:p>
          <a:p>
            <a:pPr marL="342900" lvl="1" indent="-171450" algn="l" rtl="0">
              <a:spcBef>
                <a:spcPts val="260"/>
              </a:spcBef>
              <a:spcAft>
                <a:spcPts val="0"/>
              </a:spcAft>
              <a:buClr>
                <a:schemeClr val="dk1"/>
              </a:buClr>
              <a:buSzPts val="1300"/>
              <a:buChar char="•"/>
            </a:pPr>
            <a:r>
              <a:rPr lang="en-US" sz="1100" dirty="0"/>
              <a:t>Sailors must maintain weekly contact with their command for accountability (exact method of contact is at command discretion)</a:t>
            </a:r>
          </a:p>
          <a:p>
            <a:pPr marL="0" marR="0" lvl="0" indent="0" algn="l" defTabSz="914400" rtl="0" eaLnBrk="1" fontAlgn="auto" latinLnBrk="0" hangingPunct="1">
              <a:lnSpc>
                <a:spcPct val="100000"/>
              </a:lnSpc>
              <a:spcBef>
                <a:spcPts val="300"/>
              </a:spcBef>
              <a:spcAft>
                <a:spcPts val="0"/>
              </a:spcAft>
              <a:buClr>
                <a:srgbClr val="000000"/>
              </a:buClr>
              <a:buSzPts val="1500"/>
              <a:buFont typeface="Noto Sans Symbols"/>
              <a:buNone/>
              <a:tabLst/>
              <a:defRPr/>
            </a:pPr>
            <a:endParaRPr kumimoji="0" lang="en-US" sz="1200" b="1" i="0" u="none" strike="noStrike" kern="0" cap="none" spc="0" normalizeH="0" baseline="0" noProof="0" dirty="0">
              <a:ln>
                <a:noFill/>
              </a:ln>
              <a:solidFill>
                <a:srgbClr val="000000"/>
              </a:solidFill>
              <a:effectLst/>
              <a:uLnTx/>
              <a:uFillTx/>
              <a:latin typeface="Arial"/>
              <a:cs typeface="Arial"/>
              <a:sym typeface="Arial"/>
            </a:endParaRPr>
          </a:p>
          <a:p>
            <a:pPr marL="171450" marR="0" lvl="0" indent="-171450" algn="l" defTabSz="914400" rtl="0" eaLnBrk="1" fontAlgn="auto" latinLnBrk="0" hangingPunct="1">
              <a:lnSpc>
                <a:spcPct val="100000"/>
              </a:lnSpc>
              <a:spcBef>
                <a:spcPts val="300"/>
              </a:spcBef>
              <a:spcAft>
                <a:spcPts val="0"/>
              </a:spcAft>
              <a:buClr>
                <a:srgbClr val="000000"/>
              </a:buClr>
              <a:buSzPts val="1500"/>
              <a:buFont typeface="Noto Sans Symbols"/>
              <a:buChar char="▪"/>
              <a:tabLst/>
              <a:defRPr/>
            </a:pPr>
            <a:r>
              <a:rPr kumimoji="0" lang="en-US" sz="1200" b="1" i="0" u="none" strike="noStrike" kern="0" cap="none" spc="0" normalizeH="0" baseline="0" noProof="0" dirty="0">
                <a:ln>
                  <a:noFill/>
                </a:ln>
                <a:solidFill>
                  <a:srgbClr val="000000"/>
                </a:solidFill>
                <a:effectLst/>
                <a:uLnTx/>
                <a:uFillTx/>
                <a:latin typeface="Arial"/>
                <a:cs typeface="Arial"/>
                <a:sym typeface="Arial"/>
              </a:rPr>
              <a:t>Travel Funds and Household Goods:</a:t>
            </a:r>
          </a:p>
          <a:p>
            <a:pPr marL="342900" marR="0" lvl="1" indent="-171450" algn="l" defTabSz="914400" rtl="0" eaLnBrk="1" fontAlgn="auto" latinLnBrk="0" hangingPunct="1">
              <a:lnSpc>
                <a:spcPct val="100000"/>
              </a:lnSpc>
              <a:spcBef>
                <a:spcPts val="260"/>
              </a:spcBef>
              <a:spcAft>
                <a:spcPts val="0"/>
              </a:spcAft>
              <a:buClr>
                <a:srgbClr val="000000"/>
              </a:buClr>
              <a:buSzPts val="1300"/>
              <a:buFont typeface="Arial"/>
              <a:buChar char="•"/>
              <a:tabLst/>
              <a:defRPr/>
            </a:pPr>
            <a:r>
              <a:rPr kumimoji="0" lang="en-US" sz="1100" i="0" u="none" strike="noStrike" kern="0" cap="none" spc="0" normalizeH="0" baseline="0" noProof="0" dirty="0">
                <a:ln>
                  <a:noFill/>
                </a:ln>
                <a:solidFill>
                  <a:srgbClr val="000000"/>
                </a:solidFill>
                <a:effectLst/>
                <a:uLnTx/>
                <a:uFillTx/>
                <a:latin typeface="Arial"/>
                <a:cs typeface="Arial"/>
                <a:sym typeface="Arial"/>
              </a:rPr>
              <a:t>No travel funds </a:t>
            </a:r>
            <a:r>
              <a:rPr kumimoji="0" lang="en-US" sz="1100" b="0" i="0" u="none" strike="noStrike" kern="0" cap="none" spc="0" normalizeH="0" baseline="0" noProof="0" dirty="0">
                <a:ln>
                  <a:noFill/>
                </a:ln>
                <a:solidFill>
                  <a:srgbClr val="000000"/>
                </a:solidFill>
                <a:effectLst/>
                <a:uLnTx/>
                <a:uFillTx/>
                <a:latin typeface="Arial"/>
                <a:cs typeface="Arial"/>
                <a:sym typeface="Arial"/>
              </a:rPr>
              <a:t>are authorized for </a:t>
            </a:r>
            <a:r>
              <a:rPr kumimoji="0" lang="en-US" sz="1100" b="0" i="0" u="none" strike="noStrike" kern="0" cap="none" spc="0" normalizeH="0" baseline="0" noProof="0" dirty="0" err="1">
                <a:ln>
                  <a:noFill/>
                </a:ln>
                <a:solidFill>
                  <a:srgbClr val="000000"/>
                </a:solidFill>
                <a:effectLst/>
                <a:uLnTx/>
                <a:uFillTx/>
                <a:latin typeface="Arial"/>
                <a:cs typeface="Arial"/>
                <a:sym typeface="Arial"/>
              </a:rPr>
              <a:t>SkillBridge</a:t>
            </a:r>
            <a:r>
              <a:rPr kumimoji="0" lang="en-US" sz="1100" b="0" i="0" u="none" strike="noStrike" kern="0" cap="none" spc="0" normalizeH="0" baseline="0" noProof="0" dirty="0">
                <a:ln>
                  <a:noFill/>
                </a:ln>
                <a:solidFill>
                  <a:srgbClr val="000000"/>
                </a:solidFill>
                <a:effectLst/>
                <a:uLnTx/>
                <a:uFillTx/>
                <a:latin typeface="Arial"/>
                <a:cs typeface="Arial"/>
                <a:sym typeface="Arial"/>
              </a:rPr>
              <a:t> participation</a:t>
            </a:r>
          </a:p>
          <a:p>
            <a:pPr marL="342900" marR="0" lvl="1" indent="-171450" algn="l" defTabSz="914400" rtl="0" eaLnBrk="1" fontAlgn="auto" latinLnBrk="0" hangingPunct="1">
              <a:lnSpc>
                <a:spcPct val="100000"/>
              </a:lnSpc>
              <a:spcBef>
                <a:spcPts val="260"/>
              </a:spcBef>
              <a:spcAft>
                <a:spcPts val="0"/>
              </a:spcAft>
              <a:buClr>
                <a:srgbClr val="000000"/>
              </a:buClr>
              <a:buSzPts val="1300"/>
              <a:buFont typeface="Arial"/>
              <a:buChar char="•"/>
              <a:tabLst/>
              <a:defRPr/>
            </a:pPr>
            <a:r>
              <a:rPr kumimoji="0" lang="en-US" sz="1100" b="0" i="0" u="none" strike="noStrike" kern="0" cap="none" spc="0" normalizeH="0" baseline="0" noProof="0" dirty="0">
                <a:ln>
                  <a:noFill/>
                </a:ln>
                <a:solidFill>
                  <a:srgbClr val="000000"/>
                </a:solidFill>
                <a:effectLst/>
                <a:uLnTx/>
                <a:uFillTx/>
                <a:latin typeface="Arial"/>
                <a:cs typeface="Arial"/>
                <a:sym typeface="Arial"/>
              </a:rPr>
              <a:t>Household goods shipment is only allowed after receiving </a:t>
            </a:r>
            <a:r>
              <a:rPr kumimoji="0" lang="en-US" sz="1100" i="0" u="none" strike="noStrike" kern="0" cap="none" spc="0" normalizeH="0" baseline="0" noProof="0" dirty="0">
                <a:ln>
                  <a:noFill/>
                </a:ln>
                <a:solidFill>
                  <a:srgbClr val="000000"/>
                </a:solidFill>
                <a:effectLst/>
                <a:uLnTx/>
                <a:uFillTx/>
                <a:latin typeface="Arial"/>
                <a:cs typeface="Arial"/>
                <a:sym typeface="Arial"/>
              </a:rPr>
              <a:t>separation orders.</a:t>
            </a:r>
          </a:p>
          <a:p>
            <a:pPr marL="342900" marR="0" lvl="1" indent="-85725" algn="l" defTabSz="914400" rtl="0" eaLnBrk="1" fontAlgn="auto" latinLnBrk="0" hangingPunct="1">
              <a:lnSpc>
                <a:spcPct val="100000"/>
              </a:lnSpc>
              <a:spcBef>
                <a:spcPts val="270"/>
              </a:spcBef>
              <a:spcAft>
                <a:spcPts val="0"/>
              </a:spcAft>
              <a:buClr>
                <a:srgbClr val="000000"/>
              </a:buClr>
              <a:buSzPts val="1350"/>
              <a:buFont typeface="Arial"/>
              <a:buNone/>
              <a:tabLst/>
              <a:defRPr/>
            </a:pPr>
            <a:endParaRPr kumimoji="0" lang="en-US" sz="1100" b="0" i="0" u="none" strike="noStrike" kern="0" cap="none" spc="0" normalizeH="0" baseline="0" noProof="0" dirty="0">
              <a:ln>
                <a:noFill/>
              </a:ln>
              <a:solidFill>
                <a:srgbClr val="000000"/>
              </a:solidFill>
              <a:effectLst/>
              <a:uLnTx/>
              <a:uFillTx/>
              <a:latin typeface="Arial"/>
              <a:cs typeface="Arial"/>
              <a:sym typeface="Arial"/>
            </a:endParaRPr>
          </a:p>
          <a:p>
            <a:pPr marL="171450" marR="0" lvl="0" indent="-171450" algn="l" defTabSz="914400" rtl="0" eaLnBrk="1" fontAlgn="auto" latinLnBrk="0" hangingPunct="1">
              <a:lnSpc>
                <a:spcPct val="100000"/>
              </a:lnSpc>
              <a:spcBef>
                <a:spcPts val="300"/>
              </a:spcBef>
              <a:spcAft>
                <a:spcPts val="0"/>
              </a:spcAft>
              <a:buClr>
                <a:srgbClr val="000000"/>
              </a:buClr>
              <a:buSzPts val="1500"/>
              <a:buFont typeface="Noto Sans Symbols"/>
              <a:buChar char="▪"/>
              <a:tabLst/>
              <a:defRPr/>
            </a:pPr>
            <a:r>
              <a:rPr kumimoji="0" lang="en-US" sz="1200" b="1" i="0" u="none" strike="noStrike" kern="0" cap="none" spc="0" normalizeH="0" baseline="0" noProof="0" dirty="0">
                <a:ln>
                  <a:noFill/>
                </a:ln>
                <a:solidFill>
                  <a:srgbClr val="000000"/>
                </a:solidFill>
                <a:effectLst/>
                <a:uLnTx/>
                <a:uFillTx/>
                <a:latin typeface="Arial"/>
                <a:cs typeface="Arial"/>
                <a:sym typeface="Arial"/>
              </a:rPr>
              <a:t>Overseas Housing Allowance:</a:t>
            </a:r>
          </a:p>
          <a:p>
            <a:pPr marL="342900" marR="0" lvl="1" indent="-171450" algn="l" defTabSz="914400" rtl="0" eaLnBrk="1" fontAlgn="auto" latinLnBrk="0" hangingPunct="1">
              <a:lnSpc>
                <a:spcPct val="100000"/>
              </a:lnSpc>
              <a:spcBef>
                <a:spcPts val="260"/>
              </a:spcBef>
              <a:spcAft>
                <a:spcPts val="0"/>
              </a:spcAft>
              <a:buClr>
                <a:srgbClr val="000000"/>
              </a:buClr>
              <a:buSzPts val="1300"/>
              <a:buFont typeface="Arial"/>
              <a:buChar char="•"/>
              <a:tabLst/>
              <a:defRPr/>
            </a:pPr>
            <a:r>
              <a:rPr kumimoji="0" lang="en-US" sz="1100" b="0" i="0" u="none" strike="noStrike" kern="0" cap="none" spc="0" normalizeH="0" baseline="0" noProof="0" dirty="0">
                <a:ln>
                  <a:noFill/>
                </a:ln>
                <a:solidFill>
                  <a:srgbClr val="000000"/>
                </a:solidFill>
                <a:effectLst/>
                <a:uLnTx/>
                <a:uFillTx/>
                <a:latin typeface="Arial"/>
                <a:cs typeface="Arial"/>
                <a:sym typeface="Arial"/>
              </a:rPr>
              <a:t>Sailors relinquishing their </a:t>
            </a:r>
            <a:r>
              <a:rPr kumimoji="0" lang="en-US" sz="1100" i="0" u="none" strike="noStrike" kern="0" cap="none" spc="0" normalizeH="0" baseline="0" noProof="0" dirty="0">
                <a:ln>
                  <a:noFill/>
                </a:ln>
                <a:solidFill>
                  <a:srgbClr val="000000"/>
                </a:solidFill>
                <a:effectLst/>
                <a:uLnTx/>
                <a:uFillTx/>
                <a:latin typeface="Arial"/>
                <a:cs typeface="Arial"/>
                <a:sym typeface="Arial"/>
              </a:rPr>
              <a:t>overseas housing allowance </a:t>
            </a:r>
            <a:r>
              <a:rPr kumimoji="0" lang="en-US" sz="1100" b="0" i="0" u="none" strike="noStrike" kern="0" cap="none" spc="0" normalizeH="0" baseline="0" noProof="0" dirty="0">
                <a:ln>
                  <a:noFill/>
                </a:ln>
                <a:solidFill>
                  <a:srgbClr val="000000"/>
                </a:solidFill>
                <a:effectLst/>
                <a:uLnTx/>
                <a:uFillTx/>
                <a:latin typeface="Arial"/>
                <a:cs typeface="Arial"/>
                <a:sym typeface="Arial"/>
              </a:rPr>
              <a:t>to participate in </a:t>
            </a:r>
            <a:r>
              <a:rPr kumimoji="0" lang="en-US" sz="1100" b="0" i="0" u="none" strike="noStrike" kern="0" cap="none" spc="0" normalizeH="0" baseline="0" noProof="0" dirty="0" err="1">
                <a:ln>
                  <a:noFill/>
                </a:ln>
                <a:solidFill>
                  <a:srgbClr val="000000"/>
                </a:solidFill>
                <a:effectLst/>
                <a:uLnTx/>
                <a:uFillTx/>
                <a:latin typeface="Arial"/>
                <a:cs typeface="Arial"/>
                <a:sym typeface="Arial"/>
              </a:rPr>
              <a:t>SkillBridge</a:t>
            </a:r>
            <a:r>
              <a:rPr kumimoji="0" lang="en-US" sz="1100" b="0" i="0" u="none" strike="noStrike" kern="0" cap="none" spc="0" normalizeH="0" baseline="0" noProof="0" dirty="0">
                <a:ln>
                  <a:noFill/>
                </a:ln>
                <a:solidFill>
                  <a:srgbClr val="000000"/>
                </a:solidFill>
                <a:effectLst/>
                <a:uLnTx/>
                <a:uFillTx/>
                <a:latin typeface="Arial"/>
                <a:cs typeface="Arial"/>
                <a:sym typeface="Arial"/>
              </a:rPr>
              <a:t> in the U.S. are </a:t>
            </a:r>
            <a:r>
              <a:rPr kumimoji="0" lang="en-US" sz="1100" i="0" u="none" strike="noStrike" kern="0" cap="none" spc="0" normalizeH="0" baseline="0" noProof="0" dirty="0">
                <a:ln>
                  <a:noFill/>
                </a:ln>
                <a:solidFill>
                  <a:srgbClr val="000000"/>
                </a:solidFill>
                <a:effectLst/>
                <a:uLnTx/>
                <a:uFillTx/>
                <a:latin typeface="Arial"/>
                <a:cs typeface="Arial"/>
                <a:sym typeface="Arial"/>
              </a:rPr>
              <a:t>eligible to receive BAH-T </a:t>
            </a:r>
            <a:r>
              <a:rPr kumimoji="0" lang="en-US" sz="1100" b="0" i="0" u="none" strike="noStrike" kern="0" cap="none" spc="0" normalizeH="0" baseline="0" noProof="0" dirty="0">
                <a:ln>
                  <a:noFill/>
                </a:ln>
                <a:solidFill>
                  <a:srgbClr val="000000"/>
                </a:solidFill>
                <a:effectLst/>
                <a:uLnTx/>
                <a:uFillTx/>
                <a:latin typeface="Arial"/>
                <a:cs typeface="Arial"/>
                <a:sym typeface="Arial"/>
              </a:rPr>
              <a:t>while on </a:t>
            </a:r>
            <a:r>
              <a:rPr kumimoji="0" lang="en-US" sz="1100" b="0" i="0" u="none" strike="noStrike" kern="0" cap="none" spc="0" normalizeH="0" baseline="0" noProof="0" dirty="0" err="1">
                <a:ln>
                  <a:noFill/>
                </a:ln>
                <a:solidFill>
                  <a:srgbClr val="000000"/>
                </a:solidFill>
                <a:effectLst/>
                <a:uLnTx/>
                <a:uFillTx/>
                <a:latin typeface="Arial"/>
                <a:cs typeface="Arial"/>
                <a:sym typeface="Arial"/>
              </a:rPr>
              <a:t>SkillBridge</a:t>
            </a:r>
            <a:r>
              <a:rPr kumimoji="0" lang="en-US" sz="1100" b="0" i="0" u="none" strike="noStrike" kern="0" cap="none" spc="0" normalizeH="0" baseline="0" noProof="0" dirty="0">
                <a:ln>
                  <a:noFill/>
                </a:ln>
                <a:solidFill>
                  <a:srgbClr val="000000"/>
                </a:solidFill>
                <a:effectLst/>
                <a:uLnTx/>
                <a:uFillTx/>
                <a:latin typeface="Arial"/>
                <a:cs typeface="Arial"/>
                <a:sym typeface="Arial"/>
              </a:rPr>
              <a:t>. TPU processing for separation must be built into </a:t>
            </a:r>
            <a:r>
              <a:rPr kumimoji="0" lang="en-US" sz="1100" b="0" i="0" u="none" strike="noStrike" kern="0" cap="none" spc="0" normalizeH="0" baseline="0" noProof="0" dirty="0" err="1">
                <a:ln>
                  <a:noFill/>
                </a:ln>
                <a:solidFill>
                  <a:srgbClr val="000000"/>
                </a:solidFill>
                <a:effectLst/>
                <a:uLnTx/>
                <a:uFillTx/>
                <a:latin typeface="Arial"/>
                <a:cs typeface="Arial"/>
                <a:sym typeface="Arial"/>
              </a:rPr>
              <a:t>SkillBridge</a:t>
            </a:r>
            <a:r>
              <a:rPr kumimoji="0" lang="en-US" sz="1100" b="0" i="0" u="none" strike="noStrike" kern="0" cap="none" spc="0" normalizeH="0" baseline="0" noProof="0" dirty="0">
                <a:ln>
                  <a:noFill/>
                </a:ln>
                <a:solidFill>
                  <a:srgbClr val="000000"/>
                </a:solidFill>
                <a:effectLst/>
                <a:uLnTx/>
                <a:uFillTx/>
                <a:latin typeface="Arial"/>
                <a:cs typeface="Arial"/>
                <a:sym typeface="Arial"/>
              </a:rPr>
              <a:t> timeline</a:t>
            </a:r>
          </a:p>
          <a:p>
            <a:pPr marL="0" lvl="0" indent="0" algn="l" rtl="0">
              <a:spcBef>
                <a:spcPts val="300"/>
              </a:spcBef>
              <a:spcAft>
                <a:spcPts val="0"/>
              </a:spcAft>
              <a:buClr>
                <a:schemeClr val="dk1"/>
              </a:buClr>
              <a:buSzPts val="1500"/>
              <a:buNone/>
            </a:pPr>
            <a:endParaRPr sz="1200" dirty="0"/>
          </a:p>
          <a:p>
            <a:pPr marL="342900" lvl="1" indent="-171450">
              <a:spcBef>
                <a:spcPts val="260"/>
              </a:spcBef>
              <a:buSzPts val="1300"/>
            </a:pPr>
            <a:endParaRPr lang="en-US" sz="1100" b="1" dirty="0"/>
          </a:p>
          <a:p>
            <a:pPr marL="0" indent="0">
              <a:spcBef>
                <a:spcPts val="260"/>
              </a:spcBef>
              <a:buSzPts val="1300"/>
              <a:buNone/>
            </a:pPr>
            <a:r>
              <a:rPr lang="en-US" sz="1200" dirty="0"/>
              <a:t>**In accordance with </a:t>
            </a:r>
            <a:r>
              <a:rPr lang="en-US" sz="1200" dirty="0">
                <a:hlinkClick r:id="rId3"/>
              </a:rPr>
              <a:t>SECWAR memo, dated 28 May 2025</a:t>
            </a:r>
            <a:r>
              <a:rPr lang="en-US" sz="1200" dirty="0"/>
              <a:t>, Navy will be suspending service-specific SkillBridge length limitations for programs under Customs and Border Patrol and Immigration and Customs Enforcement. Members will be permitted to participate in these programs starting up to 180 days prior to their approved separation/retirement date, regardless of paygrade. All other policies/restrictions in NAVADMINs 160/22 and 064/23 remain in effect. </a:t>
            </a:r>
            <a:endParaRPr sz="1200" dirty="0"/>
          </a:p>
        </p:txBody>
      </p:sp>
      <p:sp>
        <p:nvSpPr>
          <p:cNvPr id="236" name="Google Shape;236;p7"/>
          <p:cNvSpPr txBox="1">
            <a:spLocks noGrp="1"/>
          </p:cNvSpPr>
          <p:nvPr>
            <p:ph type="sldNum" idx="12"/>
          </p:nvPr>
        </p:nvSpPr>
        <p:spPr>
          <a:xfrm>
            <a:off x="8381997" y="6617253"/>
            <a:ext cx="533400" cy="240748"/>
          </a:xfrm>
          <a:prstGeom prst="rect">
            <a:avLst/>
          </a:prstGeom>
          <a:noFill/>
          <a:ln>
            <a:noFill/>
          </a:ln>
        </p:spPr>
        <p:txBody>
          <a:bodyPr spcFirstLastPara="1" wrap="square" lIns="91425" tIns="45700" rIns="0" bIns="45700" anchor="t" anchorCtr="0">
            <a:noAutofit/>
          </a:bodyPr>
          <a:lstStyle/>
          <a:p>
            <a:pPr marL="0" lvl="0" indent="0" algn="r" rtl="0">
              <a:spcBef>
                <a:spcPts val="0"/>
              </a:spcBef>
              <a:spcAft>
                <a:spcPts val="0"/>
              </a:spcAft>
              <a:buNone/>
            </a:pPr>
            <a:fld id="{00000000-1234-1234-1234-123412341234}" type="slidenum">
              <a:rPr lang="en-US">
                <a:solidFill>
                  <a:srgbClr val="000000"/>
                </a:solidFill>
              </a:rPr>
              <a:t>3</a:t>
            </a:fld>
            <a:endParaRPr>
              <a:solidFill>
                <a:srgbClr val="00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47"/>
        <p:cNvGrpSpPr/>
        <p:nvPr/>
      </p:nvGrpSpPr>
      <p:grpSpPr>
        <a:xfrm>
          <a:off x="0" y="0"/>
          <a:ext cx="0" cy="0"/>
          <a:chOff x="0" y="0"/>
          <a:chExt cx="0" cy="0"/>
        </a:xfrm>
      </p:grpSpPr>
      <p:sp>
        <p:nvSpPr>
          <p:cNvPr id="248" name="Google Shape;248;p2"/>
          <p:cNvSpPr txBox="1">
            <a:spLocks noGrp="1"/>
          </p:cNvSpPr>
          <p:nvPr>
            <p:ph type="title"/>
          </p:nvPr>
        </p:nvSpPr>
        <p:spPr>
          <a:xfrm>
            <a:off x="457200" y="228600"/>
            <a:ext cx="8458200" cy="777240"/>
          </a:xfrm>
          <a:prstGeom prst="rect">
            <a:avLst/>
          </a:prstGeom>
          <a:noFill/>
          <a:ln>
            <a:noFill/>
          </a:ln>
        </p:spPr>
        <p:txBody>
          <a:bodyPr spcFirstLastPara="1" wrap="square" lIns="91425" tIns="45700" rIns="0" bIns="45700" anchor="ctr" anchorCtr="0">
            <a:noAutofit/>
          </a:bodyPr>
          <a:lstStyle/>
          <a:p>
            <a:pPr marL="0" lvl="0" indent="0" algn="r" rtl="0">
              <a:spcBef>
                <a:spcPts val="0"/>
              </a:spcBef>
              <a:spcAft>
                <a:spcPts val="0"/>
              </a:spcAft>
              <a:buClr>
                <a:srgbClr val="002060"/>
              </a:buClr>
              <a:buSzPts val="2400"/>
              <a:buFont typeface="Arial"/>
              <a:buNone/>
            </a:pPr>
            <a:r>
              <a:rPr lang="en-US"/>
              <a:t>Step By Step Guide</a:t>
            </a:r>
            <a:endParaRPr/>
          </a:p>
        </p:txBody>
      </p:sp>
      <p:sp>
        <p:nvSpPr>
          <p:cNvPr id="249" name="Google Shape;249;p2"/>
          <p:cNvSpPr txBox="1">
            <a:spLocks noGrp="1"/>
          </p:cNvSpPr>
          <p:nvPr>
            <p:ph type="body" idx="1"/>
          </p:nvPr>
        </p:nvSpPr>
        <p:spPr>
          <a:xfrm>
            <a:off x="228600" y="1295400"/>
            <a:ext cx="8686800" cy="6229350"/>
          </a:xfrm>
          <a:prstGeom prst="rect">
            <a:avLst/>
          </a:prstGeom>
          <a:noFill/>
          <a:ln>
            <a:noFill/>
          </a:ln>
        </p:spPr>
        <p:txBody>
          <a:bodyPr spcFirstLastPara="1" wrap="square" lIns="0" tIns="0" rIns="0" bIns="0" anchor="t" anchorCtr="0">
            <a:noAutofit/>
          </a:bodyPr>
          <a:lstStyle/>
          <a:p>
            <a:pPr marL="0" lvl="0" indent="0" algn="l" rtl="0">
              <a:spcBef>
                <a:spcPts val="0"/>
              </a:spcBef>
              <a:spcAft>
                <a:spcPts val="0"/>
              </a:spcAft>
              <a:buClr>
                <a:schemeClr val="dk1"/>
              </a:buClr>
              <a:buSzPts val="1400"/>
              <a:buNone/>
            </a:pPr>
            <a:r>
              <a:rPr lang="en-US" sz="1200" dirty="0"/>
              <a:t>1. Consult with Your Command Career Counselor: </a:t>
            </a:r>
            <a:r>
              <a:rPr lang="en-US" sz="1200" b="0" dirty="0"/>
              <a:t>Speak to your Command Career Counselor about participating in SkillBridge. They will be familiar with the process and requirements.</a:t>
            </a:r>
          </a:p>
          <a:p>
            <a:pPr marL="342900" lvl="0" indent="-342900" algn="l" rtl="0">
              <a:spcBef>
                <a:spcPts val="0"/>
              </a:spcBef>
              <a:spcAft>
                <a:spcPts val="0"/>
              </a:spcAft>
              <a:buClr>
                <a:schemeClr val="dk1"/>
              </a:buClr>
              <a:buSzPts val="1400"/>
              <a:buFont typeface="+mj-lt"/>
              <a:buAutoNum type="arabicPeriod"/>
            </a:pPr>
            <a:endParaRPr lang="en-US" sz="1400" b="0" dirty="0"/>
          </a:p>
          <a:p>
            <a:pPr marL="0" lvl="0" indent="0" algn="l" rtl="0">
              <a:spcBef>
                <a:spcPts val="0"/>
              </a:spcBef>
              <a:spcAft>
                <a:spcPts val="0"/>
              </a:spcAft>
              <a:buClr>
                <a:schemeClr val="dk1"/>
              </a:buClr>
              <a:buSzPts val="1400"/>
              <a:buNone/>
            </a:pPr>
            <a:r>
              <a:rPr lang="en-US" sz="1200" dirty="0"/>
              <a:t>2. Review Relevant NAVADMINs: </a:t>
            </a:r>
            <a:r>
              <a:rPr lang="en-US" sz="1200" b="0" dirty="0"/>
              <a:t>Read NAVADMIN 064/23 and NAVADMIN 160/22 for official guidance on </a:t>
            </a:r>
            <a:r>
              <a:rPr lang="en-US" sz="1200" b="0" dirty="0" err="1"/>
              <a:t>SkillBridge</a:t>
            </a:r>
            <a:r>
              <a:rPr lang="en-US" sz="1200" b="0" dirty="0"/>
              <a:t>.</a:t>
            </a:r>
            <a:endParaRPr sz="1400" dirty="0"/>
          </a:p>
          <a:p>
            <a:pPr marL="342900" lvl="0" indent="-254000" algn="l" rtl="0">
              <a:spcBef>
                <a:spcPts val="280"/>
              </a:spcBef>
              <a:spcAft>
                <a:spcPts val="0"/>
              </a:spcAft>
              <a:buClr>
                <a:schemeClr val="dk1"/>
              </a:buClr>
              <a:buSzPts val="1400"/>
              <a:buNone/>
            </a:pPr>
            <a:endParaRPr sz="1200" b="0" dirty="0"/>
          </a:p>
          <a:p>
            <a:pPr marL="0" lvl="0" indent="0" algn="l" rtl="0">
              <a:spcBef>
                <a:spcPts val="280"/>
              </a:spcBef>
              <a:spcAft>
                <a:spcPts val="0"/>
              </a:spcAft>
              <a:buClr>
                <a:schemeClr val="dk1"/>
              </a:buClr>
              <a:buSzPts val="1400"/>
              <a:buNone/>
            </a:pPr>
            <a:r>
              <a:rPr lang="en-US" sz="1200" dirty="0"/>
              <a:t>3. Explore Additional Resources:</a:t>
            </a:r>
            <a:endParaRPr sz="1400" dirty="0"/>
          </a:p>
          <a:p>
            <a:pPr marL="342900" lvl="1" indent="-171450" algn="l" rtl="0">
              <a:spcBef>
                <a:spcPts val="280"/>
              </a:spcBef>
              <a:spcAft>
                <a:spcPts val="0"/>
              </a:spcAft>
              <a:buClr>
                <a:schemeClr val="dk1"/>
              </a:buClr>
              <a:buSzPts val="1400"/>
              <a:buChar char="•"/>
            </a:pPr>
            <a:r>
              <a:rPr lang="en-US" sz="1200" dirty="0"/>
              <a:t>Visit the </a:t>
            </a:r>
            <a:r>
              <a:rPr lang="en-US" sz="1200" dirty="0" err="1"/>
              <a:t>MyNavyHR</a:t>
            </a:r>
            <a:r>
              <a:rPr lang="en-US" sz="1200" dirty="0"/>
              <a:t> SkillBridge website for further SkillBridge guidance: </a:t>
            </a:r>
            <a:r>
              <a:rPr lang="en-US" sz="1200" u="sng" dirty="0" err="1">
                <a:solidFill>
                  <a:schemeClr val="hlink"/>
                </a:solidFill>
                <a:hlinkClick r:id="rId3"/>
              </a:rPr>
              <a:t>MyNavyHR</a:t>
            </a:r>
            <a:r>
              <a:rPr lang="en-US" sz="1200" u="sng" dirty="0">
                <a:solidFill>
                  <a:schemeClr val="hlink"/>
                </a:solidFill>
                <a:hlinkClick r:id="rId3"/>
              </a:rPr>
              <a:t> SkillBridge</a:t>
            </a:r>
            <a:endParaRPr sz="1200" dirty="0"/>
          </a:p>
          <a:p>
            <a:pPr marL="342900" lvl="1" indent="-171450" algn="l" rtl="0">
              <a:spcBef>
                <a:spcPts val="280"/>
              </a:spcBef>
              <a:spcAft>
                <a:spcPts val="0"/>
              </a:spcAft>
              <a:buClr>
                <a:schemeClr val="dk1"/>
              </a:buClr>
              <a:buSzPts val="1400"/>
              <a:buChar char="•"/>
            </a:pPr>
            <a:r>
              <a:rPr lang="en-US" sz="1200" dirty="0"/>
              <a:t>Navigate to the </a:t>
            </a:r>
            <a:r>
              <a:rPr lang="en-US" sz="1200" dirty="0" err="1"/>
              <a:t>DoW</a:t>
            </a:r>
            <a:r>
              <a:rPr lang="en-US" sz="1200" dirty="0"/>
              <a:t> SkillBridge website for further details: </a:t>
            </a:r>
            <a:r>
              <a:rPr lang="en-US" sz="1200" u="sng" dirty="0" err="1">
                <a:solidFill>
                  <a:schemeClr val="hlink"/>
                </a:solidFill>
                <a:hlinkClick r:id="rId4"/>
              </a:rPr>
              <a:t>DoW</a:t>
            </a:r>
            <a:r>
              <a:rPr lang="en-US" sz="1200" u="sng" dirty="0">
                <a:solidFill>
                  <a:schemeClr val="hlink"/>
                </a:solidFill>
                <a:hlinkClick r:id="rId4"/>
              </a:rPr>
              <a:t> SkillBridge Program</a:t>
            </a:r>
            <a:r>
              <a:rPr lang="en-US" sz="1200" dirty="0"/>
              <a:t>. Note that you must adhere to Navy policy throughout this process </a:t>
            </a:r>
          </a:p>
          <a:p>
            <a:pPr marL="342900" lvl="1" indent="-171450" algn="l" rtl="0">
              <a:spcBef>
                <a:spcPts val="280"/>
              </a:spcBef>
              <a:spcAft>
                <a:spcPts val="0"/>
              </a:spcAft>
              <a:buClr>
                <a:schemeClr val="dk1"/>
              </a:buClr>
              <a:buSzPts val="1400"/>
              <a:buChar char="•"/>
            </a:pPr>
            <a:r>
              <a:rPr lang="en-US" sz="1200" dirty="0"/>
              <a:t>Sailors assigned to USA, USMC, USAF, USSF or joint units are still subject to Navy policies</a:t>
            </a:r>
            <a:endParaRPr sz="1200" dirty="0"/>
          </a:p>
          <a:p>
            <a:pPr marL="342900" lvl="1" indent="-82550" algn="l" rtl="0">
              <a:spcBef>
                <a:spcPts val="280"/>
              </a:spcBef>
              <a:spcAft>
                <a:spcPts val="0"/>
              </a:spcAft>
              <a:buClr>
                <a:schemeClr val="dk1"/>
              </a:buClr>
              <a:buSzPts val="1400"/>
              <a:buNone/>
            </a:pPr>
            <a:endParaRPr sz="1200" b="0" dirty="0"/>
          </a:p>
          <a:p>
            <a:pPr marL="0" lvl="0" indent="0" algn="l" rtl="0">
              <a:spcBef>
                <a:spcPts val="280"/>
              </a:spcBef>
              <a:spcAft>
                <a:spcPts val="0"/>
              </a:spcAft>
              <a:buClr>
                <a:schemeClr val="dk1"/>
              </a:buClr>
              <a:buSzPts val="1400"/>
              <a:buNone/>
            </a:pPr>
            <a:r>
              <a:rPr lang="en-US" sz="1200" dirty="0"/>
              <a:t>4. Find a </a:t>
            </a:r>
            <a:r>
              <a:rPr lang="en-US" sz="1200" dirty="0" err="1"/>
              <a:t>SkillBridge</a:t>
            </a:r>
            <a:r>
              <a:rPr lang="en-US" sz="1200" dirty="0"/>
              <a:t> Opportunity:</a:t>
            </a:r>
            <a:endParaRPr sz="1400" dirty="0"/>
          </a:p>
          <a:p>
            <a:pPr marL="342900" lvl="1" indent="-171450" algn="l" rtl="0">
              <a:spcBef>
                <a:spcPts val="280"/>
              </a:spcBef>
              <a:spcAft>
                <a:spcPts val="0"/>
              </a:spcAft>
              <a:buClr>
                <a:schemeClr val="dk1"/>
              </a:buClr>
              <a:buSzPts val="1400"/>
              <a:buChar char="•"/>
            </a:pPr>
            <a:r>
              <a:rPr lang="en-US" sz="1200" dirty="0"/>
              <a:t>On the </a:t>
            </a:r>
            <a:r>
              <a:rPr lang="en-US" sz="1200" dirty="0" err="1"/>
              <a:t>DoW</a:t>
            </a:r>
            <a:r>
              <a:rPr lang="en-US" sz="1200" dirty="0"/>
              <a:t> SkillBridge website, go to Program Overview &gt; Find a SkillBridge Opportunity.</a:t>
            </a:r>
            <a:endParaRPr sz="1200" dirty="0"/>
          </a:p>
          <a:p>
            <a:pPr marL="342900" lvl="1" indent="-171450" algn="l" rtl="0">
              <a:spcBef>
                <a:spcPts val="280"/>
              </a:spcBef>
              <a:spcAft>
                <a:spcPts val="0"/>
              </a:spcAft>
              <a:buClr>
                <a:schemeClr val="dk1"/>
              </a:buClr>
              <a:buSzPts val="1400"/>
              <a:buChar char="•"/>
            </a:pPr>
            <a:r>
              <a:rPr lang="en-US" sz="1200" dirty="0"/>
              <a:t>Refine your search by using filters such as industry, location, and duration to find a suitable opportunity.</a:t>
            </a:r>
            <a:endParaRPr sz="1200" dirty="0"/>
          </a:p>
          <a:p>
            <a:pPr marL="342900" lvl="1" indent="-82550" algn="l" rtl="0">
              <a:spcBef>
                <a:spcPts val="280"/>
              </a:spcBef>
              <a:spcAft>
                <a:spcPts val="0"/>
              </a:spcAft>
              <a:buClr>
                <a:schemeClr val="dk1"/>
              </a:buClr>
              <a:buSzPts val="1400"/>
              <a:buNone/>
            </a:pPr>
            <a:endParaRPr sz="1200" dirty="0"/>
          </a:p>
          <a:p>
            <a:pPr marL="0" lvl="0" indent="0" algn="l" rtl="0">
              <a:spcBef>
                <a:spcPts val="280"/>
              </a:spcBef>
              <a:spcAft>
                <a:spcPts val="0"/>
              </a:spcAft>
              <a:buClr>
                <a:schemeClr val="dk1"/>
              </a:buClr>
              <a:buSzPts val="1400"/>
              <a:buNone/>
            </a:pPr>
            <a:r>
              <a:rPr lang="en-US" sz="1200" dirty="0"/>
              <a:t>5. Apply for the </a:t>
            </a:r>
            <a:r>
              <a:rPr lang="en-US" sz="1200" dirty="0" err="1"/>
              <a:t>SkillBridge</a:t>
            </a:r>
            <a:r>
              <a:rPr lang="en-US" sz="1200" dirty="0"/>
              <a:t> Opportunity:</a:t>
            </a:r>
            <a:endParaRPr sz="1400" dirty="0"/>
          </a:p>
          <a:p>
            <a:pPr marL="342900" lvl="1" indent="-171450" algn="l" rtl="0">
              <a:spcBef>
                <a:spcPts val="280"/>
              </a:spcBef>
              <a:spcAft>
                <a:spcPts val="0"/>
              </a:spcAft>
              <a:buClr>
                <a:schemeClr val="dk1"/>
              </a:buClr>
              <a:buSzPts val="1400"/>
              <a:buChar char="•"/>
            </a:pPr>
            <a:r>
              <a:rPr lang="en-US" sz="1200" dirty="0"/>
              <a:t>Once you have identified an opportunity, apply directly with the company by searching for “Company name </a:t>
            </a:r>
            <a:r>
              <a:rPr lang="en-US" sz="1200" dirty="0" err="1"/>
              <a:t>SkillBridge</a:t>
            </a:r>
            <a:r>
              <a:rPr lang="en-US" sz="1200" dirty="0"/>
              <a:t>” online or by emailing the Point of Contact (POC) for more information.</a:t>
            </a:r>
            <a:endParaRPr sz="1200" dirty="0"/>
          </a:p>
          <a:p>
            <a:pPr marL="342900" lvl="1" indent="-171450" algn="l" rtl="0">
              <a:spcBef>
                <a:spcPts val="280"/>
              </a:spcBef>
              <a:spcAft>
                <a:spcPts val="0"/>
              </a:spcAft>
              <a:buClr>
                <a:schemeClr val="dk1"/>
              </a:buClr>
              <a:buSzPts val="1400"/>
              <a:buChar char="•"/>
            </a:pPr>
            <a:r>
              <a:rPr lang="en-US" sz="1200" dirty="0"/>
              <a:t>The company should provide specific details about their SkillBridge program and any requirements.</a:t>
            </a:r>
          </a:p>
          <a:p>
            <a:pPr marL="342900" lvl="1" indent="-171450" algn="l" rtl="0">
              <a:spcBef>
                <a:spcPts val="280"/>
              </a:spcBef>
              <a:spcAft>
                <a:spcPts val="0"/>
              </a:spcAft>
              <a:buClr>
                <a:schemeClr val="dk1"/>
              </a:buClr>
              <a:buSzPts val="1400"/>
              <a:buChar char="•"/>
            </a:pPr>
            <a:endParaRPr lang="en-US" sz="1200" dirty="0"/>
          </a:p>
          <a:p>
            <a:pPr marL="0" lvl="0" indent="0">
              <a:spcBef>
                <a:spcPts val="0"/>
              </a:spcBef>
              <a:buSzPts val="1400"/>
              <a:buNone/>
            </a:pPr>
            <a:r>
              <a:rPr lang="en-US" sz="1200" dirty="0"/>
              <a:t>6. Obtain an Offer Letter (if accepted):</a:t>
            </a:r>
            <a:endParaRPr lang="en-US" sz="1400" dirty="0"/>
          </a:p>
          <a:p>
            <a:pPr marL="342900" lvl="1" indent="-171450">
              <a:spcBef>
                <a:spcPts val="280"/>
              </a:spcBef>
              <a:buSzPts val="1400"/>
            </a:pPr>
            <a:r>
              <a:rPr lang="en-US" sz="1200" dirty="0"/>
              <a:t>If the company accepts you into their SkillBridge program, they must provide an offer letter. This will serve as proof of employment for the duration of your SkillBridge internship. This must be provided before CO final approval.</a:t>
            </a:r>
            <a:endParaRPr sz="1200" dirty="0"/>
          </a:p>
          <a:p>
            <a:pPr marL="342900" lvl="1" indent="-82550" algn="l" rtl="0">
              <a:spcBef>
                <a:spcPts val="280"/>
              </a:spcBef>
              <a:spcAft>
                <a:spcPts val="0"/>
              </a:spcAft>
              <a:buClr>
                <a:schemeClr val="dk1"/>
              </a:buClr>
              <a:buSzPts val="1400"/>
              <a:buNone/>
            </a:pPr>
            <a:endParaRPr sz="1400" dirty="0"/>
          </a:p>
        </p:txBody>
      </p:sp>
      <p:sp>
        <p:nvSpPr>
          <p:cNvPr id="250" name="Google Shape;250;p2"/>
          <p:cNvSpPr txBox="1">
            <a:spLocks noGrp="1"/>
          </p:cNvSpPr>
          <p:nvPr>
            <p:ph type="sldNum" idx="12"/>
          </p:nvPr>
        </p:nvSpPr>
        <p:spPr>
          <a:xfrm>
            <a:off x="8381997" y="6617253"/>
            <a:ext cx="533400" cy="240748"/>
          </a:xfrm>
          <a:prstGeom prst="rect">
            <a:avLst/>
          </a:prstGeom>
          <a:noFill/>
          <a:ln>
            <a:noFill/>
          </a:ln>
        </p:spPr>
        <p:txBody>
          <a:bodyPr spcFirstLastPara="1" wrap="square" lIns="91425" tIns="45700" rIns="0" bIns="45700" anchor="t" anchorCtr="0">
            <a:noAutofit/>
          </a:bodyPr>
          <a:lstStyle/>
          <a:p>
            <a:pPr marL="0" lvl="0" indent="0" algn="r" rtl="0">
              <a:spcBef>
                <a:spcPts val="0"/>
              </a:spcBef>
              <a:spcAft>
                <a:spcPts val="0"/>
              </a:spcAft>
              <a:buNone/>
            </a:pPr>
            <a:fld id="{00000000-1234-1234-1234-123412341234}" type="slidenum">
              <a:rPr lang="en-US">
                <a:solidFill>
                  <a:srgbClr val="000000"/>
                </a:solidFill>
              </a:rPr>
              <a:t>4</a:t>
            </a:fld>
            <a:endParaRPr>
              <a:solidFill>
                <a:srgbClr val="00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54"/>
        <p:cNvGrpSpPr/>
        <p:nvPr/>
      </p:nvGrpSpPr>
      <p:grpSpPr>
        <a:xfrm>
          <a:off x="0" y="0"/>
          <a:ext cx="0" cy="0"/>
          <a:chOff x="0" y="0"/>
          <a:chExt cx="0" cy="0"/>
        </a:xfrm>
      </p:grpSpPr>
      <p:sp>
        <p:nvSpPr>
          <p:cNvPr id="255" name="Google Shape;255;p3"/>
          <p:cNvSpPr txBox="1">
            <a:spLocks noGrp="1"/>
          </p:cNvSpPr>
          <p:nvPr>
            <p:ph type="title"/>
          </p:nvPr>
        </p:nvSpPr>
        <p:spPr>
          <a:xfrm>
            <a:off x="457200" y="228600"/>
            <a:ext cx="8458200" cy="777240"/>
          </a:xfrm>
          <a:prstGeom prst="rect">
            <a:avLst/>
          </a:prstGeom>
          <a:noFill/>
          <a:ln>
            <a:noFill/>
          </a:ln>
        </p:spPr>
        <p:txBody>
          <a:bodyPr spcFirstLastPara="1" wrap="square" lIns="91425" tIns="45700" rIns="0" bIns="45700" anchor="ctr" anchorCtr="0">
            <a:noAutofit/>
          </a:bodyPr>
          <a:lstStyle/>
          <a:p>
            <a:pPr marL="0" lvl="0" indent="0" algn="r" rtl="0">
              <a:spcBef>
                <a:spcPts val="0"/>
              </a:spcBef>
              <a:spcAft>
                <a:spcPts val="0"/>
              </a:spcAft>
              <a:buClr>
                <a:srgbClr val="002060"/>
              </a:buClr>
              <a:buSzPts val="2400"/>
              <a:buFont typeface="Arial"/>
              <a:buNone/>
            </a:pPr>
            <a:r>
              <a:rPr lang="en-US"/>
              <a:t>Step by Step Guide Continued</a:t>
            </a:r>
            <a:endParaRPr/>
          </a:p>
        </p:txBody>
      </p:sp>
      <p:sp>
        <p:nvSpPr>
          <p:cNvPr id="256" name="Google Shape;256;p3"/>
          <p:cNvSpPr txBox="1">
            <a:spLocks noGrp="1"/>
          </p:cNvSpPr>
          <p:nvPr>
            <p:ph type="body" idx="1"/>
          </p:nvPr>
        </p:nvSpPr>
        <p:spPr>
          <a:xfrm>
            <a:off x="228600" y="1257300"/>
            <a:ext cx="8686800" cy="4779962"/>
          </a:xfrm>
          <a:prstGeom prst="rect">
            <a:avLst/>
          </a:prstGeom>
          <a:noFill/>
          <a:ln>
            <a:noFill/>
          </a:ln>
        </p:spPr>
        <p:txBody>
          <a:bodyPr spcFirstLastPara="1" wrap="square" lIns="0" tIns="0" rIns="0" bIns="0" anchor="t" anchorCtr="0">
            <a:noAutofit/>
          </a:bodyPr>
          <a:lstStyle/>
          <a:p>
            <a:pPr marL="342900" lvl="0" indent="-254000" algn="l" rtl="0">
              <a:spcBef>
                <a:spcPts val="280"/>
              </a:spcBef>
              <a:spcAft>
                <a:spcPts val="0"/>
              </a:spcAft>
              <a:buClr>
                <a:schemeClr val="dk1"/>
              </a:buClr>
              <a:buSzPts val="1400"/>
              <a:buFont typeface="Arial"/>
              <a:buNone/>
            </a:pPr>
            <a:endParaRPr sz="1200" dirty="0"/>
          </a:p>
          <a:p>
            <a:pPr marL="0" lvl="0" indent="0" algn="l" rtl="0">
              <a:spcBef>
                <a:spcPts val="280"/>
              </a:spcBef>
              <a:spcAft>
                <a:spcPts val="0"/>
              </a:spcAft>
              <a:buClr>
                <a:schemeClr val="dk1"/>
              </a:buClr>
              <a:buSzPts val="1400"/>
              <a:buNone/>
            </a:pPr>
            <a:r>
              <a:rPr lang="en-US" sz="1200" dirty="0"/>
              <a:t>7. Prepare Your Internal Command </a:t>
            </a:r>
            <a:r>
              <a:rPr lang="en-US" sz="1200" dirty="0" err="1"/>
              <a:t>SkillBridge</a:t>
            </a:r>
            <a:r>
              <a:rPr lang="en-US" sz="1200" dirty="0"/>
              <a:t> Package:</a:t>
            </a:r>
            <a:endParaRPr sz="1400" dirty="0"/>
          </a:p>
          <a:p>
            <a:pPr marL="342900" lvl="1" indent="-171450" algn="l" rtl="0">
              <a:spcBef>
                <a:spcPts val="280"/>
              </a:spcBef>
              <a:spcAft>
                <a:spcPts val="0"/>
              </a:spcAft>
              <a:buClr>
                <a:schemeClr val="dk1"/>
              </a:buClr>
              <a:buSzPts val="1400"/>
              <a:buChar char="•"/>
            </a:pPr>
            <a:r>
              <a:rPr lang="en-US" sz="1200" dirty="0"/>
              <a:t>Although you don't need an offer letter at this stage, once you have identified the provider and dates, begin submitting your internal command SkillBridge package (processes may vary by command)</a:t>
            </a:r>
            <a:endParaRPr sz="1200" dirty="0"/>
          </a:p>
          <a:p>
            <a:pPr marL="342900" lvl="1" indent="-171450" algn="l" rtl="0">
              <a:spcBef>
                <a:spcPts val="280"/>
              </a:spcBef>
              <a:spcAft>
                <a:spcPts val="0"/>
              </a:spcAft>
              <a:buClr>
                <a:schemeClr val="dk1"/>
              </a:buClr>
              <a:buSzPts val="1400"/>
              <a:buChar char="•"/>
            </a:pPr>
            <a:r>
              <a:rPr lang="en-US" sz="1200" dirty="0"/>
              <a:t>Apply at least three weeks prior to start date, but no earlier than one year prior to your approved separation date through </a:t>
            </a:r>
            <a:r>
              <a:rPr lang="en-US" sz="1200" dirty="0" err="1"/>
              <a:t>MyNavyEducation</a:t>
            </a:r>
            <a:r>
              <a:rPr lang="en-US" sz="1200" dirty="0"/>
              <a:t>&gt;SkillBridge and upload relevant separation documents if you are an officer or are retiring</a:t>
            </a:r>
            <a:endParaRPr sz="1200" dirty="0"/>
          </a:p>
          <a:p>
            <a:pPr marL="342900" lvl="1" indent="-171450" algn="l" rtl="0">
              <a:spcBef>
                <a:spcPts val="280"/>
              </a:spcBef>
              <a:spcAft>
                <a:spcPts val="0"/>
              </a:spcAft>
              <a:buClr>
                <a:schemeClr val="dk1"/>
              </a:buClr>
              <a:buSzPts val="1400"/>
              <a:buChar char="•"/>
            </a:pPr>
            <a:r>
              <a:rPr lang="en-US" sz="1200" dirty="0"/>
              <a:t>If you are unable to submit an application, email navy-skillbridge@us.navy.mil to have your EAOS changed to match your retirement date</a:t>
            </a:r>
            <a:endParaRPr sz="1200" dirty="0"/>
          </a:p>
          <a:p>
            <a:pPr marL="0" lvl="0" indent="0" algn="l" rtl="0">
              <a:spcBef>
                <a:spcPts val="280"/>
              </a:spcBef>
              <a:spcAft>
                <a:spcPts val="0"/>
              </a:spcAft>
              <a:buClr>
                <a:schemeClr val="dk1"/>
              </a:buClr>
              <a:buSzPts val="1400"/>
              <a:buNone/>
            </a:pPr>
            <a:endParaRPr lang="en-US" sz="1200" dirty="0"/>
          </a:p>
          <a:p>
            <a:pPr marL="0" lvl="0" indent="0" algn="l" rtl="0">
              <a:spcBef>
                <a:spcPts val="280"/>
              </a:spcBef>
              <a:spcAft>
                <a:spcPts val="0"/>
              </a:spcAft>
              <a:buClr>
                <a:schemeClr val="dk1"/>
              </a:buClr>
              <a:buSzPts val="1400"/>
              <a:buNone/>
            </a:pPr>
            <a:r>
              <a:rPr lang="en-US" sz="1200" dirty="0"/>
              <a:t>8. The online application will be reviewed by the OPNAV SkillBridge Program Coordinator for approval</a:t>
            </a:r>
          </a:p>
          <a:p>
            <a:pPr marL="0" lvl="0" indent="0" algn="l" rtl="0">
              <a:spcBef>
                <a:spcPts val="280"/>
              </a:spcBef>
              <a:spcAft>
                <a:spcPts val="0"/>
              </a:spcAft>
              <a:buClr>
                <a:schemeClr val="dk1"/>
              </a:buClr>
              <a:buSzPts val="1400"/>
              <a:buNone/>
            </a:pPr>
            <a:endParaRPr lang="en-US" sz="1200" b="0" dirty="0"/>
          </a:p>
          <a:p>
            <a:pPr marL="0" lvl="0" indent="0" algn="l" rtl="0">
              <a:spcBef>
                <a:spcPts val="280"/>
              </a:spcBef>
              <a:spcAft>
                <a:spcPts val="0"/>
              </a:spcAft>
              <a:buClr>
                <a:schemeClr val="dk1"/>
              </a:buClr>
              <a:buSzPts val="1400"/>
              <a:buNone/>
            </a:pPr>
            <a:r>
              <a:rPr lang="en-US" sz="1200" dirty="0"/>
              <a:t>9. Application will then be sent to your supervisor and then your CO. The MNE portal application does NOT go to the provider</a:t>
            </a:r>
            <a:endParaRPr sz="1400" dirty="0"/>
          </a:p>
          <a:p>
            <a:pPr marL="342900" lvl="0" indent="-254000" algn="l" rtl="0">
              <a:spcBef>
                <a:spcPts val="280"/>
              </a:spcBef>
              <a:spcAft>
                <a:spcPts val="0"/>
              </a:spcAft>
              <a:buClr>
                <a:schemeClr val="dk1"/>
              </a:buClr>
              <a:buSzPts val="1400"/>
              <a:buFont typeface="Arial"/>
              <a:buNone/>
            </a:pPr>
            <a:endParaRPr sz="1200" b="0" dirty="0"/>
          </a:p>
          <a:p>
            <a:pPr marL="0" lvl="0" indent="0" algn="l" rtl="0">
              <a:spcBef>
                <a:spcPts val="280"/>
              </a:spcBef>
              <a:spcAft>
                <a:spcPts val="0"/>
              </a:spcAft>
              <a:buClr>
                <a:schemeClr val="dk1"/>
              </a:buClr>
              <a:buSzPts val="1400"/>
              <a:buNone/>
            </a:pPr>
            <a:r>
              <a:rPr lang="en-US" sz="1200" dirty="0"/>
              <a:t>10. Final approval rests with the Commanding Officer!! Navy </a:t>
            </a:r>
            <a:r>
              <a:rPr lang="en-US" sz="1200" dirty="0" err="1"/>
              <a:t>SkillBridge</a:t>
            </a:r>
            <a:r>
              <a:rPr lang="en-US" sz="1200" dirty="0"/>
              <a:t> Program Coordinator approval indicates policy requirements are met. </a:t>
            </a:r>
            <a:endParaRPr sz="1400" dirty="0"/>
          </a:p>
          <a:p>
            <a:pPr marL="342900" lvl="0" indent="-254000" algn="l" rtl="0">
              <a:spcBef>
                <a:spcPts val="280"/>
              </a:spcBef>
              <a:spcAft>
                <a:spcPts val="0"/>
              </a:spcAft>
              <a:buClr>
                <a:schemeClr val="dk1"/>
              </a:buClr>
              <a:buSzPts val="1400"/>
              <a:buFont typeface="Arial"/>
              <a:buNone/>
            </a:pPr>
            <a:endParaRPr sz="1200" dirty="0"/>
          </a:p>
          <a:p>
            <a:pPr marL="0" lvl="0" indent="0" algn="l" rtl="0">
              <a:spcBef>
                <a:spcPts val="280"/>
              </a:spcBef>
              <a:spcAft>
                <a:spcPts val="0"/>
              </a:spcAft>
              <a:buClr>
                <a:schemeClr val="dk1"/>
              </a:buClr>
              <a:buSzPts val="1400"/>
              <a:buNone/>
            </a:pPr>
            <a:r>
              <a:rPr lang="en-US" sz="1200" dirty="0"/>
              <a:t>11. Need Help?: </a:t>
            </a:r>
            <a:r>
              <a:rPr lang="en-US" sz="1200" b="0" dirty="0"/>
              <a:t>If you have any questions, </a:t>
            </a:r>
            <a:r>
              <a:rPr lang="en-US" sz="1200" dirty="0"/>
              <a:t>email navy-skillbridge@us.navy.mil </a:t>
            </a:r>
            <a:r>
              <a:rPr lang="en-US" sz="1200" b="0" dirty="0"/>
              <a:t>for further assistance.</a:t>
            </a:r>
            <a:endParaRPr sz="1200" b="0" dirty="0"/>
          </a:p>
          <a:p>
            <a:pPr marL="0" lvl="0" indent="0" algn="l" rtl="0">
              <a:spcBef>
                <a:spcPts val="300"/>
              </a:spcBef>
              <a:spcAft>
                <a:spcPts val="0"/>
              </a:spcAft>
              <a:buClr>
                <a:schemeClr val="dk1"/>
              </a:buClr>
              <a:buSzPts val="1500"/>
              <a:buNone/>
            </a:pPr>
            <a:endParaRPr dirty="0"/>
          </a:p>
        </p:txBody>
      </p:sp>
      <p:sp>
        <p:nvSpPr>
          <p:cNvPr id="257" name="Google Shape;257;p3"/>
          <p:cNvSpPr txBox="1">
            <a:spLocks noGrp="1"/>
          </p:cNvSpPr>
          <p:nvPr>
            <p:ph type="sldNum" idx="12"/>
          </p:nvPr>
        </p:nvSpPr>
        <p:spPr>
          <a:xfrm>
            <a:off x="8381997" y="6617253"/>
            <a:ext cx="533400" cy="240748"/>
          </a:xfrm>
          <a:prstGeom prst="rect">
            <a:avLst/>
          </a:prstGeom>
          <a:noFill/>
          <a:ln>
            <a:noFill/>
          </a:ln>
        </p:spPr>
        <p:txBody>
          <a:bodyPr spcFirstLastPara="1" wrap="square" lIns="91425" tIns="45700" rIns="0" bIns="45700" anchor="t" anchorCtr="0">
            <a:noAutofit/>
          </a:bodyPr>
          <a:lstStyle/>
          <a:p>
            <a:pPr marL="0" lvl="0" indent="0" algn="r" rtl="0">
              <a:spcBef>
                <a:spcPts val="0"/>
              </a:spcBef>
              <a:spcAft>
                <a:spcPts val="0"/>
              </a:spcAft>
              <a:buNone/>
            </a:pPr>
            <a:fld id="{00000000-1234-1234-1234-123412341234}" type="slidenum">
              <a:rPr lang="en-US">
                <a:solidFill>
                  <a:srgbClr val="000000"/>
                </a:solidFill>
              </a:rPr>
              <a:t>5</a:t>
            </a:fld>
            <a:endParaRPr>
              <a:solidFill>
                <a:srgbClr val="000000"/>
              </a:solidFill>
            </a:endParaRPr>
          </a:p>
        </p:txBody>
      </p:sp>
    </p:spTree>
  </p:cSld>
  <p:clrMapOvr>
    <a:masterClrMapping/>
  </p:clrMapOvr>
</p:sld>
</file>

<file path=ppt/theme/theme1.xml><?xml version="1.0" encoding="utf-8"?>
<a:theme xmlns:a="http://schemas.openxmlformats.org/drawingml/2006/main" name="CNO_Brief_Template_v5">
  <a:themeElements>
    <a:clrScheme name="Office 2007-2010">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CNO_Brief_Template_v5">
  <a:themeElements>
    <a:clrScheme name="Office 2007-2010">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b27ac744-d744-4b94-baa9-948b89b4017a}" enabled="1" method="Standard" siteId="{e3333e00-c877-4b87-b6ad-45e942de1750}" removed="0"/>
</clbl:labelList>
</file>

<file path=docProps/app.xml><?xml version="1.0" encoding="utf-8"?>
<Properties xmlns="http://schemas.openxmlformats.org/officeDocument/2006/extended-properties" xmlns:vt="http://schemas.openxmlformats.org/officeDocument/2006/docPropsVTypes">
  <TotalTime>304</TotalTime>
  <Words>1098</Words>
  <Application>Microsoft Office PowerPoint</Application>
  <PresentationFormat>On-screen Show (4:3)</PresentationFormat>
  <Paragraphs>79</Paragraphs>
  <Slides>5</Slides>
  <Notes>5</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5</vt:i4>
      </vt:variant>
    </vt:vector>
  </HeadingPairs>
  <TitlesOfParts>
    <vt:vector size="10" baseType="lpstr">
      <vt:lpstr>Arial</vt:lpstr>
      <vt:lpstr>Calibri</vt:lpstr>
      <vt:lpstr>Noto Sans Symbols</vt:lpstr>
      <vt:lpstr>CNO_Brief_Template_v5</vt:lpstr>
      <vt:lpstr>1_CNO_Brief_Template_v5</vt:lpstr>
      <vt:lpstr> Navy SkillBridge Guide</vt:lpstr>
      <vt:lpstr>Navy SkillBridge Policy</vt:lpstr>
      <vt:lpstr>          Navy SkillBridge Policy</vt:lpstr>
      <vt:lpstr>Step By Step Guide</vt:lpstr>
      <vt:lpstr>Step by Step Guide Continued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Navy SkillBridge Guide</dc:title>
  <dc:creator>Johnson, James P CIV OPNAV N1, N12</dc:creator>
  <cp:lastModifiedBy>Sullivan, Matthew C CIV (USA)</cp:lastModifiedBy>
  <cp:revision>4</cp:revision>
  <dcterms:created xsi:type="dcterms:W3CDTF">2021-08-05T13:50:28Z</dcterms:created>
  <dcterms:modified xsi:type="dcterms:W3CDTF">2026-04-29T15:42:26Z</dcterms:modified>
</cp:coreProperties>
</file>